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1" r:id="rId4"/>
    <p:sldId id="257" r:id="rId5"/>
    <p:sldId id="259" r:id="rId6"/>
    <p:sldId id="260" r:id="rId7"/>
    <p:sldId id="264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3F76254-8470-43FC-9BF3-6968B4CB0781}">
          <p14:sldIdLst>
            <p14:sldId id="256"/>
            <p14:sldId id="263"/>
            <p14:sldId id="261"/>
            <p14:sldId id="257"/>
            <p14:sldId id="259"/>
            <p14:sldId id="260"/>
            <p14:sldId id="264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b0001" initials="b" lastIdx="1" clrIdx="0">
    <p:extLst>
      <p:ext uri="{19B8F6BF-5375-455C-9EA6-DF929625EA0E}">
        <p15:presenceInfo xmlns:p15="http://schemas.microsoft.com/office/powerpoint/2012/main" xmlns="" userId="bob000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C2B5E-141D-4777-B1DC-218B4EC3F2D7}" type="datetimeFigureOut">
              <a:rPr lang="cs-CZ" smtClean="0"/>
              <a:t>21.06.2021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49967-6CD5-4AEC-B6D5-703231A9C7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196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949967-6CD5-4AEC-B6D5-703231A9C76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94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21.06.2021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21.06.2021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21.06.2021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21.06.2021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21.06.2021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21.06.2021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21.06.2021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21.06.2021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21.06.2021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21.06.2021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21.06.2021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21.06.2021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b="1" dirty="0"/>
              <a:t>Kontaktaufnahme am Messestand</a:t>
            </a:r>
            <a:r>
              <a:rPr lang="cs-CZ" dirty="0"/>
              <a:t/>
            </a:r>
            <a:br>
              <a:rPr lang="cs-CZ" dirty="0"/>
            </a:br>
            <a:r>
              <a:rPr lang="de-DE" sz="2200" b="1" dirty="0"/>
              <a:t>Schlüsselwörter:</a:t>
            </a:r>
            <a:r>
              <a:rPr lang="cs-CZ" dirty="0"/>
              <a:t/>
            </a:r>
            <a:br>
              <a:rPr lang="cs-CZ" dirty="0"/>
            </a:br>
            <a:r>
              <a:rPr lang="de-DE" sz="2200" b="1" dirty="0"/>
              <a:t>Kontaktaufnahme, </a:t>
            </a:r>
            <a:endParaRPr lang="cs-CZ" sz="2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de-DE" sz="6000" b="1" dirty="0">
                <a:solidFill>
                  <a:schemeClr val="tx1"/>
                </a:solidFill>
              </a:rPr>
              <a:t>Was lerne ich</a:t>
            </a:r>
            <a:r>
              <a:rPr lang="cs-CZ" sz="6000" b="1" dirty="0">
                <a:solidFill>
                  <a:schemeClr val="tx1"/>
                </a:solidFill>
              </a:rPr>
              <a:t>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de-DE" sz="1600" b="1" dirty="0">
                <a:solidFill>
                  <a:schemeClr val="tx1"/>
                </a:solidFill>
              </a:rPr>
              <a:t>Neuen Wortschatz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de-DE" sz="1600" b="1" dirty="0">
                <a:solidFill>
                  <a:schemeClr val="tx1"/>
                </a:solidFill>
              </a:rPr>
              <a:t>Neue Komposita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de-DE" sz="1600" b="1" dirty="0">
                <a:solidFill>
                  <a:schemeClr val="tx1"/>
                </a:solidFill>
              </a:rPr>
              <a:t>Wie Sie einen Kunden ansprechen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de-DE" sz="1600" b="1" dirty="0">
                <a:solidFill>
                  <a:schemeClr val="tx1"/>
                </a:solidFill>
              </a:rPr>
              <a:t>Wie Sie als Kunde beginnen</a:t>
            </a:r>
          </a:p>
          <a:p>
            <a:pPr algn="just"/>
            <a:endParaRPr lang="de-DE" b="1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de-DE" dirty="0"/>
              <a:t>Wortschatz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278059"/>
              </p:ext>
            </p:extLst>
          </p:nvPr>
        </p:nvGraphicFramePr>
        <p:xfrm>
          <a:off x="107504" y="836712"/>
          <a:ext cx="9152317" cy="6486915"/>
        </p:xfrm>
        <a:graphic>
          <a:graphicData uri="http://schemas.openxmlformats.org/drawingml/2006/table">
            <a:tbl>
              <a:tblPr firstCol="1" bandRow="1"/>
              <a:tblGrid>
                <a:gridCol w="5057146">
                  <a:extLst>
                    <a:ext uri="{9D8B030D-6E8A-4147-A177-3AD203B41FA5}">
                      <a16:colId xmlns:a16="http://schemas.microsoft.com/office/drawing/2014/main" xmlns="" val="3657456397"/>
                    </a:ext>
                  </a:extLst>
                </a:gridCol>
                <a:gridCol w="4095171">
                  <a:extLst>
                    <a:ext uri="{9D8B030D-6E8A-4147-A177-3AD203B41FA5}">
                      <a16:colId xmlns:a16="http://schemas.microsoft.com/office/drawing/2014/main" xmlns="" val="717289887"/>
                    </a:ext>
                  </a:extLst>
                </a:gridCol>
              </a:tblGrid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de-DE" sz="1600" b="1" spc="-30" baseline="0" dirty="0" err="1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Mess</a:t>
                      </a:r>
                      <a:r>
                        <a:rPr lang="cs-CZ" sz="1600" b="1" spc="-30" baseline="0" dirty="0" smtClean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1600" spc="-30" baseline="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veletrh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0564961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Fachmesse</a:t>
                      </a:r>
                      <a:endParaRPr lang="cs-CZ" sz="1600" spc="-30" baseline="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odborný veletrh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8741512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internationale Messe</a:t>
                      </a:r>
                      <a:endParaRPr lang="cs-CZ" sz="1600" spc="-30" baseline="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mezinárodní veletrh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2797279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regionale Messe</a:t>
                      </a:r>
                      <a:endParaRPr lang="cs-CZ" sz="1600" spc="-30" baseline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regionální veletrh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1446600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nationale Messe</a:t>
                      </a:r>
                      <a:endParaRPr lang="cs-CZ" sz="1600" spc="-30" baseline="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národní veletrh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7397189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Verbraucherausstellung</a:t>
                      </a:r>
                      <a:endParaRPr lang="cs-CZ" sz="1600" spc="-30" baseline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spotřebitelská výstava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4791982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Durchführung</a:t>
                      </a:r>
                      <a:endParaRPr lang="cs-CZ" sz="1600" spc="-30" baseline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provedení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0281407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b="1" spc="-30" baseline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de-DE" sz="1600" b="1" spc="-30" baseline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Messegelände</a:t>
                      </a:r>
                      <a:endParaRPr lang="cs-CZ" sz="1600" spc="-30" baseline="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veletržní prostory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3949700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Internationalität</a:t>
                      </a:r>
                      <a:endParaRPr lang="cs-CZ" sz="1600" spc="-30" baseline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internacionalizace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8417643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Veranstalter</a:t>
                      </a:r>
                      <a:endParaRPr lang="cs-CZ" sz="1600" spc="-30" baseline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provozovatel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1504486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Aussteller</a:t>
                      </a:r>
                      <a:endParaRPr lang="cs-CZ" sz="1600" spc="-30" baseline="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vystavovatel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485986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Besucher</a:t>
                      </a:r>
                      <a:endParaRPr lang="cs-CZ" sz="1600" spc="-30" baseline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návštěvník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57908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Messeorganisation</a:t>
                      </a:r>
                      <a:endParaRPr lang="cs-CZ" sz="1600" spc="-30" baseline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veletržní organizace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005221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veranstalten</a:t>
                      </a:r>
                      <a:endParaRPr lang="cs-CZ" sz="1600" spc="-30" baseline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uspořádat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6353154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Überprüfung</a:t>
                      </a:r>
                      <a:endParaRPr lang="cs-CZ" sz="1600" spc="-30" baseline="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kontrola, ověření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7442675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Bekanntheitsgrad</a:t>
                      </a:r>
                      <a:endParaRPr lang="cs-CZ" sz="1600" spc="-30" baseline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stupeň známosti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7354470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steigern</a:t>
                      </a:r>
                      <a:endParaRPr lang="cs-CZ" sz="1600" spc="-30" baseline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zvýšit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6355223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präsentieren</a:t>
                      </a:r>
                      <a:endParaRPr lang="cs-CZ" sz="1600" spc="-30" baseline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prezentovat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9666326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Konkurrenzfähigkeit</a:t>
                      </a:r>
                      <a:endParaRPr lang="cs-CZ" sz="1600" spc="-30" baseline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konkurenceschopnost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7621376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überprüfen</a:t>
                      </a:r>
                      <a:endParaRPr lang="cs-CZ" sz="1600" spc="-30" baseline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ověřit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1417217"/>
                  </a:ext>
                </a:extLst>
              </a:tr>
              <a:tr h="262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Vertriebsnetz</a:t>
                      </a:r>
                      <a:endParaRPr lang="cs-CZ" sz="1600" spc="-30" baseline="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odbytová síť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2574706"/>
                  </a:ext>
                </a:extLst>
              </a:tr>
              <a:tr h="330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600" b="1" spc="-30" baseline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ausbauen</a:t>
                      </a:r>
                      <a:endParaRPr lang="cs-CZ" sz="1600" spc="-30" baseline="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vybudovat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spc="-30" baseline="0" noProof="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795" marR="667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8077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Komposita mit Messe-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268760"/>
            <a:ext cx="7008440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602295"/>
              </p:ext>
            </p:extLst>
          </p:nvPr>
        </p:nvGraphicFramePr>
        <p:xfrm>
          <a:off x="827584" y="1772816"/>
          <a:ext cx="7509520" cy="4065889"/>
        </p:xfrm>
        <a:graphic>
          <a:graphicData uri="http://schemas.openxmlformats.org/drawingml/2006/table">
            <a:tbl>
              <a:tblPr firstRow="1" firstCol="1" bandRow="1"/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722988411"/>
                    </a:ext>
                  </a:extLst>
                </a:gridCol>
                <a:gridCol w="4845224">
                  <a:extLst>
                    <a:ext uri="{9D8B030D-6E8A-4147-A177-3AD203B41FA5}">
                      <a16:colId xmlns:a16="http://schemas.microsoft.com/office/drawing/2014/main" xmlns="" val="1435098356"/>
                    </a:ext>
                  </a:extLst>
                </a:gridCol>
              </a:tblGrid>
              <a:tr h="5648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7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veletržní zboží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700" b="1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de-DE" sz="1700" b="1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Messeware </a:t>
                      </a:r>
                      <a:endParaRPr lang="cs-CZ" sz="1700" spc="-3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8802203"/>
                  </a:ext>
                </a:extLst>
              </a:tr>
              <a:tr h="5648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7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veletržní nabídka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700" b="1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de-DE" sz="1700" b="1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Messeangebot</a:t>
                      </a:r>
                      <a:endParaRPr lang="cs-CZ" sz="1700" spc="-3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3066476"/>
                  </a:ext>
                </a:extLst>
              </a:tr>
              <a:tr h="5648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7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veletržní program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700" b="1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</a:t>
                      </a:r>
                      <a:r>
                        <a:rPr lang="de-DE" sz="1700" b="1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Messeprogramm</a:t>
                      </a:r>
                      <a:endParaRPr lang="cs-CZ" sz="1700" spc="-3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9816101"/>
                  </a:ext>
                </a:extLst>
              </a:tr>
              <a:tr h="6769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7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veletržní stánek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700" b="1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M</a:t>
                      </a:r>
                      <a:r>
                        <a:rPr lang="de-DE" sz="1700" b="1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essestand</a:t>
                      </a:r>
                      <a:endParaRPr lang="cs-CZ" sz="1700" spc="-3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8968345"/>
                  </a:ext>
                </a:extLst>
              </a:tr>
              <a:tr h="5648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7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veletržní sleva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700" b="1" spc="-30" baseline="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Messerabat</a:t>
                      </a:r>
                      <a:endParaRPr lang="de-DE" sz="1700" spc="-30" baseline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0927726"/>
                  </a:ext>
                </a:extLst>
              </a:tr>
              <a:tr h="5648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7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veletržní plocha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700" b="1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de-DE" sz="1700" b="1" spc="-30" baseline="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Messefläche</a:t>
                      </a:r>
                      <a:endParaRPr lang="de-DE" sz="1700" spc="-30" baseline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483368"/>
                  </a:ext>
                </a:extLst>
              </a:tr>
              <a:tr h="5648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7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veletržní cena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700" b="1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</a:t>
                      </a:r>
                      <a:r>
                        <a:rPr lang="de-DE" sz="1700" b="1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Messepreis</a:t>
                      </a:r>
                      <a:endParaRPr lang="cs-CZ" sz="1700" spc="-3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0276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Warum stellen Sie auf der Messe aus?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435280" cy="4891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Ich will neue Märkte kennen lernen.</a:t>
            </a:r>
          </a:p>
          <a:p>
            <a:pPr marL="0" indent="0">
              <a:buNone/>
            </a:pPr>
            <a:r>
              <a:rPr lang="de-DE" b="1" dirty="0"/>
              <a:t>Ich will Marktnischen entdecken.</a:t>
            </a:r>
          </a:p>
          <a:p>
            <a:pPr marL="0" indent="0">
              <a:buNone/>
            </a:pPr>
            <a:r>
              <a:rPr lang="de-DE" b="1" dirty="0"/>
              <a:t>Ich will über neue Produkte informieren.</a:t>
            </a:r>
          </a:p>
          <a:p>
            <a:pPr marL="0" indent="0">
              <a:buNone/>
            </a:pPr>
            <a:r>
              <a:rPr lang="de-DE" b="1" dirty="0"/>
              <a:t>Ich will den Absatz steigern.</a:t>
            </a:r>
          </a:p>
          <a:p>
            <a:pPr marL="0" indent="0">
              <a:buNone/>
            </a:pPr>
            <a:r>
              <a:rPr lang="de-DE" b="1" dirty="0"/>
              <a:t>Ich will </a:t>
            </a:r>
            <a:r>
              <a:rPr lang="de-DE" b="1" dirty="0" err="1"/>
              <a:t>Produktinovationen</a:t>
            </a:r>
            <a:r>
              <a:rPr lang="de-DE" b="1" dirty="0"/>
              <a:t> präsentieren.</a:t>
            </a:r>
          </a:p>
          <a:p>
            <a:pPr marL="0" indent="0">
              <a:buNone/>
            </a:pPr>
            <a:r>
              <a:rPr lang="de-DE" b="1" dirty="0"/>
              <a:t>Ich will den Kontakt zu Kunden pflegen.</a:t>
            </a:r>
          </a:p>
          <a:p>
            <a:pPr marL="0" indent="0">
              <a:buNone/>
            </a:pPr>
            <a:r>
              <a:rPr lang="de-DE" b="1" dirty="0"/>
              <a:t>Ich will neue Handelsvertrete</a:t>
            </a:r>
            <a:r>
              <a:rPr lang="cs-CZ" b="1" dirty="0"/>
              <a:t>r</a:t>
            </a:r>
            <a:r>
              <a:rPr lang="de-DE" b="1" dirty="0"/>
              <a:t> suchen.</a:t>
            </a:r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Warum stellen Sie auf der Messe aus?</a:t>
            </a:r>
            <a:br>
              <a:rPr lang="de-DE" b="1" dirty="0"/>
            </a:br>
            <a:r>
              <a:rPr lang="de-DE" b="1" dirty="0"/>
              <a:t>Nebensatz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highlight>
                  <a:srgbClr val="FFFF00"/>
                </a:highlight>
              </a:rPr>
              <a:t>Weil</a:t>
            </a:r>
            <a:r>
              <a:rPr lang="de-DE" dirty="0"/>
              <a:t> </a:t>
            </a:r>
            <a:r>
              <a:rPr lang="cs-CZ" dirty="0"/>
              <a:t>(protože)</a:t>
            </a:r>
          </a:p>
          <a:p>
            <a:r>
              <a:rPr lang="de-DE" dirty="0"/>
              <a:t>Ein neues Produkt testen</a:t>
            </a:r>
          </a:p>
          <a:p>
            <a:r>
              <a:rPr lang="de-DE" dirty="0"/>
              <a:t>Kontakte zu Lieferanten aufnehmen</a:t>
            </a:r>
          </a:p>
          <a:p>
            <a:r>
              <a:rPr lang="de-DE" dirty="0"/>
              <a:t>Aufträge gewinnen</a:t>
            </a:r>
          </a:p>
          <a:p>
            <a:r>
              <a:rPr lang="de-DE" dirty="0"/>
              <a:t>Die Firma präsentieren</a:t>
            </a:r>
          </a:p>
          <a:p>
            <a:r>
              <a:rPr lang="de-DE" dirty="0"/>
              <a:t>Neue Märkte kennen lernen</a:t>
            </a:r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Wie sprechen Sie einen Kunden an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Wie könnte ich Ihnen helfen</a:t>
            </a:r>
            <a:r>
              <a:rPr lang="de-DE" b="1" dirty="0"/>
              <a:t> </a:t>
            </a:r>
            <a:r>
              <a:rPr lang="de-DE" dirty="0"/>
              <a:t>?</a:t>
            </a:r>
          </a:p>
          <a:p>
            <a:pPr marL="0" indent="0">
              <a:buNone/>
            </a:pPr>
            <a:r>
              <a:rPr lang="de-DE" dirty="0"/>
              <a:t>Hätten Sie ein Moment Zeit ?</a:t>
            </a:r>
          </a:p>
          <a:p>
            <a:pPr marL="0" indent="0">
              <a:buNone/>
            </a:pPr>
            <a:r>
              <a:rPr lang="de-DE" dirty="0"/>
              <a:t>Schauen Sie sich unseren Stand an.</a:t>
            </a:r>
          </a:p>
          <a:p>
            <a:pPr marL="0" indent="0">
              <a:buNone/>
            </a:pPr>
            <a:r>
              <a:rPr lang="de-DE" dirty="0"/>
              <a:t>Schauen Sie sich in aller Ruhe um.</a:t>
            </a:r>
          </a:p>
          <a:p>
            <a:pPr marL="0" indent="0">
              <a:buNone/>
            </a:pPr>
            <a:r>
              <a:rPr lang="de-DE" dirty="0"/>
              <a:t>Darf ich Ihnen unseren Stand vorstellen ?</a:t>
            </a:r>
          </a:p>
          <a:p>
            <a:pPr marL="0" indent="0">
              <a:buNone/>
            </a:pPr>
            <a:r>
              <a:rPr lang="de-DE" dirty="0"/>
              <a:t>Sind Sie an einem bestimmten Produkt interessiert?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beginnt ein Kunde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Ich komme aus Berlin, ich bin Vertreter</a:t>
            </a:r>
            <a:r>
              <a:rPr lang="cs-CZ" dirty="0"/>
              <a:t>.</a:t>
            </a:r>
            <a:endParaRPr lang="de-DE" dirty="0"/>
          </a:p>
          <a:p>
            <a:r>
              <a:rPr lang="de-DE" dirty="0"/>
              <a:t>Hätten Sie ein Moment für mich ?</a:t>
            </a:r>
          </a:p>
          <a:p>
            <a:r>
              <a:rPr lang="de-DE" dirty="0"/>
              <a:t>Ich möchte mir Ihren Stand anschauen.</a:t>
            </a:r>
          </a:p>
          <a:p>
            <a:r>
              <a:rPr lang="de-DE" dirty="0"/>
              <a:t>Ich interessiere mich für…</a:t>
            </a:r>
          </a:p>
          <a:p>
            <a:r>
              <a:rPr lang="de-DE" dirty="0"/>
              <a:t>Könnten Sie mir Ihre Produkte zeigen ?</a:t>
            </a:r>
          </a:p>
          <a:p>
            <a:r>
              <a:rPr lang="de-DE" dirty="0"/>
              <a:t>Wie funktioniert das Produkt ?</a:t>
            </a:r>
          </a:p>
          <a:p>
            <a:r>
              <a:rPr lang="de-DE" dirty="0"/>
              <a:t>Könnten Sie mir eine Auskunft über das Produkt geben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6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b="1" dirty="0"/>
              <a:t>Danke für die Aufmerksamkeit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6950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317</Words>
  <Application>Microsoft Office PowerPoint</Application>
  <PresentationFormat>Předvádění na obrazovce (4:3)</PresentationFormat>
  <Paragraphs>105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Kontaktaufnahme am Messestand Schlüsselwörter: Kontaktaufnahme, </vt:lpstr>
      <vt:lpstr>Wortschatz</vt:lpstr>
      <vt:lpstr>Komposita mit Messe-</vt:lpstr>
      <vt:lpstr>Warum stellen Sie auf der Messe aus?</vt:lpstr>
      <vt:lpstr>Warum stellen Sie auf der Messe aus? Nebensatz</vt:lpstr>
      <vt:lpstr>Wie sprechen Sie einen Kunden an </vt:lpstr>
      <vt:lpstr>Wie beginnt ein Kunde 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uzivatel</cp:lastModifiedBy>
  <cp:revision>41</cp:revision>
  <dcterms:created xsi:type="dcterms:W3CDTF">2019-10-14T07:41:33Z</dcterms:created>
  <dcterms:modified xsi:type="dcterms:W3CDTF">2021-06-21T07:50:47Z</dcterms:modified>
</cp:coreProperties>
</file>