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58" r:id="rId4"/>
    <p:sldId id="264" r:id="rId5"/>
    <p:sldId id="265" r:id="rId6"/>
    <p:sldId id="266" r:id="rId7"/>
    <p:sldId id="268" r:id="rId8"/>
    <p:sldId id="267" r:id="rId9"/>
    <p:sldId id="269" r:id="rId10"/>
    <p:sldId id="27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20B5A5-7CC6-48FD-B7DF-4413BF504F94}" type="doc">
      <dgm:prSet loTypeId="urn:microsoft.com/office/officeart/2008/layout/NameandTitleOrganizationalChart" loCatId="hierarchy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BF3A6A4B-2886-47E5-91F7-381F5E1F501F}">
      <dgm:prSet phldrT="[Text]"/>
      <dgm:spPr/>
      <dgm:t>
        <a:bodyPr/>
        <a:lstStyle/>
        <a:p>
          <a:r>
            <a:rPr lang="cs-CZ" dirty="0"/>
            <a:t>COO</a:t>
          </a:r>
        </a:p>
      </dgm:t>
    </dgm:pt>
    <dgm:pt modelId="{DC905A87-36BE-4A5A-827E-509151AA7DD0}" type="parTrans" cxnId="{0CADAFAE-650C-4E6A-A5F8-BA04D1C307AD}">
      <dgm:prSet/>
      <dgm:spPr/>
      <dgm:t>
        <a:bodyPr/>
        <a:lstStyle/>
        <a:p>
          <a:endParaRPr lang="cs-CZ"/>
        </a:p>
      </dgm:t>
    </dgm:pt>
    <dgm:pt modelId="{28E9107A-A565-4E99-B6A4-F184B2CC642D}" type="sibTrans" cxnId="{0CADAFAE-650C-4E6A-A5F8-BA04D1C307AD}">
      <dgm:prSet custT="1"/>
      <dgm:spPr/>
      <dgm:t>
        <a:bodyPr/>
        <a:lstStyle/>
        <a:p>
          <a:pPr algn="ctr"/>
          <a:r>
            <a:rPr lang="en-GB" sz="800" i="1" noProof="0" dirty="0"/>
            <a:t>Chief operating officer</a:t>
          </a:r>
        </a:p>
      </dgm:t>
    </dgm:pt>
    <dgm:pt modelId="{326FAED3-A12F-49BA-BF96-CC08CBCB60F6}">
      <dgm:prSet phldrT="[Text]"/>
      <dgm:spPr/>
      <dgm:t>
        <a:bodyPr/>
        <a:lstStyle/>
        <a:p>
          <a:r>
            <a:rPr lang="cs-CZ" dirty="0"/>
            <a:t>IT &amp; </a:t>
          </a:r>
          <a:r>
            <a:rPr lang="en-GB" noProof="0" dirty="0"/>
            <a:t>Technical</a:t>
          </a:r>
          <a:r>
            <a:rPr lang="cs-CZ" dirty="0"/>
            <a:t> Support</a:t>
          </a:r>
        </a:p>
      </dgm:t>
    </dgm:pt>
    <dgm:pt modelId="{C09D1A38-AEFD-44A5-93B4-E39D6E83434A}" type="parTrans" cxnId="{39ACF8DE-0C00-4144-9AD9-5542C40D910A}">
      <dgm:prSet/>
      <dgm:spPr/>
      <dgm:t>
        <a:bodyPr/>
        <a:lstStyle/>
        <a:p>
          <a:endParaRPr lang="cs-CZ"/>
        </a:p>
      </dgm:t>
    </dgm:pt>
    <dgm:pt modelId="{ADE988B0-71DD-4471-B702-C5B3FFF8870D}" type="sibTrans" cxnId="{39ACF8DE-0C00-4144-9AD9-5542C40D910A}">
      <dgm:prSet/>
      <dgm:spPr/>
      <dgm:t>
        <a:bodyPr/>
        <a:lstStyle/>
        <a:p>
          <a:r>
            <a:rPr lang="cs-CZ" i="1" dirty="0"/>
            <a:t>Manager</a:t>
          </a:r>
        </a:p>
      </dgm:t>
    </dgm:pt>
    <dgm:pt modelId="{4C041598-6A08-461B-B0D3-350B4C60FC97}">
      <dgm:prSet phldrT="[Text]"/>
      <dgm:spPr/>
      <dgm:t>
        <a:bodyPr/>
        <a:lstStyle/>
        <a:p>
          <a:r>
            <a:rPr lang="cs-CZ" dirty="0"/>
            <a:t>HR</a:t>
          </a:r>
        </a:p>
      </dgm:t>
    </dgm:pt>
    <dgm:pt modelId="{3FC20289-50EE-493D-AF1E-07C336DA7BFC}" type="parTrans" cxnId="{0F11CBA9-C6E5-40F1-8A14-8259323BAF28}">
      <dgm:prSet/>
      <dgm:spPr/>
      <dgm:t>
        <a:bodyPr/>
        <a:lstStyle/>
        <a:p>
          <a:endParaRPr lang="cs-CZ"/>
        </a:p>
      </dgm:t>
    </dgm:pt>
    <dgm:pt modelId="{61099F9F-669F-4CBB-B193-2F548874B71B}" type="sibTrans" cxnId="{0F11CBA9-C6E5-40F1-8A14-8259323BAF28}">
      <dgm:prSet/>
      <dgm:spPr/>
      <dgm:t>
        <a:bodyPr/>
        <a:lstStyle/>
        <a:p>
          <a:r>
            <a:rPr lang="cs-CZ" i="1" dirty="0"/>
            <a:t>Manager</a:t>
          </a:r>
        </a:p>
      </dgm:t>
    </dgm:pt>
    <dgm:pt modelId="{7B64E33A-7C20-4894-BA48-A2F85980B2A9}">
      <dgm:prSet phldrT="[Text]"/>
      <dgm:spPr/>
      <dgm:t>
        <a:bodyPr/>
        <a:lstStyle/>
        <a:p>
          <a:r>
            <a:rPr lang="cs-CZ" dirty="0"/>
            <a:t>Marketing</a:t>
          </a:r>
        </a:p>
      </dgm:t>
    </dgm:pt>
    <dgm:pt modelId="{C541206B-6F0D-4F82-8058-0AC332D0B972}" type="parTrans" cxnId="{6A32E93D-FB21-470E-8BBD-B9EA3B3F6455}">
      <dgm:prSet/>
      <dgm:spPr/>
      <dgm:t>
        <a:bodyPr/>
        <a:lstStyle/>
        <a:p>
          <a:endParaRPr lang="cs-CZ"/>
        </a:p>
      </dgm:t>
    </dgm:pt>
    <dgm:pt modelId="{35758894-9DBB-47E4-AFC8-ACCB0C098C45}" type="sibTrans" cxnId="{6A32E93D-FB21-470E-8BBD-B9EA3B3F6455}">
      <dgm:prSet/>
      <dgm:spPr/>
      <dgm:t>
        <a:bodyPr/>
        <a:lstStyle/>
        <a:p>
          <a:r>
            <a:rPr lang="cs-CZ" i="1" dirty="0"/>
            <a:t>Manager</a:t>
          </a:r>
        </a:p>
      </dgm:t>
    </dgm:pt>
    <dgm:pt modelId="{31C9890A-D56C-43B4-ADB9-1B280EF8B7BE}">
      <dgm:prSet phldrT="[Text]"/>
      <dgm:spPr/>
      <dgm:t>
        <a:bodyPr/>
        <a:lstStyle/>
        <a:p>
          <a:r>
            <a:rPr lang="cs-CZ" dirty="0"/>
            <a:t>Sales</a:t>
          </a:r>
        </a:p>
      </dgm:t>
    </dgm:pt>
    <dgm:pt modelId="{580E80D3-9D8A-4AC5-9F05-9C7F11ECAC91}" type="parTrans" cxnId="{93ADEE8E-6FD5-4847-A5A9-FDE6691C9831}">
      <dgm:prSet/>
      <dgm:spPr/>
      <dgm:t>
        <a:bodyPr/>
        <a:lstStyle/>
        <a:p>
          <a:endParaRPr lang="cs-CZ"/>
        </a:p>
      </dgm:t>
    </dgm:pt>
    <dgm:pt modelId="{1B0F1473-43F9-4086-948E-E48F902AE951}" type="sibTrans" cxnId="{93ADEE8E-6FD5-4847-A5A9-FDE6691C9831}">
      <dgm:prSet/>
      <dgm:spPr/>
      <dgm:t>
        <a:bodyPr/>
        <a:lstStyle/>
        <a:p>
          <a:r>
            <a:rPr lang="cs-CZ" i="1" dirty="0"/>
            <a:t>Manager</a:t>
          </a:r>
        </a:p>
      </dgm:t>
    </dgm:pt>
    <dgm:pt modelId="{6C8547B0-913A-4964-9F1D-8E2B64977FBE}">
      <dgm:prSet phldrT="[Text]"/>
      <dgm:spPr/>
      <dgm:t>
        <a:bodyPr/>
        <a:lstStyle/>
        <a:p>
          <a:r>
            <a:rPr lang="en-GB" noProof="0" dirty="0"/>
            <a:t>Accounting</a:t>
          </a:r>
          <a:r>
            <a:rPr lang="cs-CZ" dirty="0"/>
            <a:t> &amp; Finance</a:t>
          </a:r>
        </a:p>
      </dgm:t>
    </dgm:pt>
    <dgm:pt modelId="{0BD78AC0-C117-47ED-A8C5-3CA2937BF2F3}" type="parTrans" cxnId="{43F90D71-570F-49B3-B032-D92BED4E9B2C}">
      <dgm:prSet/>
      <dgm:spPr/>
      <dgm:t>
        <a:bodyPr/>
        <a:lstStyle/>
        <a:p>
          <a:endParaRPr lang="cs-CZ"/>
        </a:p>
      </dgm:t>
    </dgm:pt>
    <dgm:pt modelId="{D4768F34-38DB-487C-B083-E96E36E17F28}" type="sibTrans" cxnId="{43F90D71-570F-49B3-B032-D92BED4E9B2C}">
      <dgm:prSet/>
      <dgm:spPr/>
      <dgm:t>
        <a:bodyPr/>
        <a:lstStyle/>
        <a:p>
          <a:r>
            <a:rPr lang="cs-CZ" i="1" dirty="0"/>
            <a:t>CFO</a:t>
          </a:r>
        </a:p>
      </dgm:t>
    </dgm:pt>
    <dgm:pt modelId="{0019B318-E406-45C4-8D2F-A2926E3C39F8}">
      <dgm:prSet phldrT="[Text]"/>
      <dgm:spPr/>
      <dgm:t>
        <a:bodyPr/>
        <a:lstStyle/>
        <a:p>
          <a:r>
            <a:rPr lang="en-GB" noProof="0" dirty="0"/>
            <a:t>Production</a:t>
          </a:r>
        </a:p>
      </dgm:t>
    </dgm:pt>
    <dgm:pt modelId="{F51DB96D-417F-4559-8736-56A88A5B1F1A}" type="parTrans" cxnId="{DA7526E9-FFC9-405B-BC33-43390F759936}">
      <dgm:prSet/>
      <dgm:spPr/>
      <dgm:t>
        <a:bodyPr/>
        <a:lstStyle/>
        <a:p>
          <a:endParaRPr lang="cs-CZ"/>
        </a:p>
      </dgm:t>
    </dgm:pt>
    <dgm:pt modelId="{56A5FD13-B96F-4412-90EA-9E0C527CDDEF}" type="sibTrans" cxnId="{DA7526E9-FFC9-405B-BC33-43390F759936}">
      <dgm:prSet/>
      <dgm:spPr/>
      <dgm:t>
        <a:bodyPr/>
        <a:lstStyle/>
        <a:p>
          <a:r>
            <a:rPr lang="cs-CZ" i="1" dirty="0"/>
            <a:t>Manager</a:t>
          </a:r>
        </a:p>
      </dgm:t>
    </dgm:pt>
    <dgm:pt modelId="{F577AF7C-7910-4DDC-A555-849A67A73DFE}">
      <dgm:prSet phldrT="[Text]"/>
      <dgm:spPr/>
      <dgm:t>
        <a:bodyPr/>
        <a:lstStyle/>
        <a:p>
          <a:r>
            <a:rPr lang="cs-CZ" dirty="0"/>
            <a:t>CEO</a:t>
          </a:r>
        </a:p>
      </dgm:t>
    </dgm:pt>
    <dgm:pt modelId="{F35990E1-8690-440B-9ADC-D32599770F2C}" type="parTrans" cxnId="{9F17A84C-7D77-4576-B822-10D3AA21EC29}">
      <dgm:prSet/>
      <dgm:spPr/>
      <dgm:t>
        <a:bodyPr/>
        <a:lstStyle/>
        <a:p>
          <a:endParaRPr lang="cs-CZ"/>
        </a:p>
      </dgm:t>
    </dgm:pt>
    <dgm:pt modelId="{436897F3-A390-45E1-A1E4-866094221A20}" type="sibTrans" cxnId="{9F17A84C-7D77-4576-B822-10D3AA21EC29}">
      <dgm:prSet custT="1"/>
      <dgm:spPr/>
      <dgm:t>
        <a:bodyPr/>
        <a:lstStyle/>
        <a:p>
          <a:pPr algn="ctr"/>
          <a:r>
            <a:rPr lang="en-GB" sz="800" i="1" noProof="0" dirty="0"/>
            <a:t>Chief executive officer</a:t>
          </a:r>
          <a:r>
            <a:rPr lang="cs-CZ" sz="600" i="1" dirty="0"/>
            <a:t>	</a:t>
          </a:r>
        </a:p>
      </dgm:t>
    </dgm:pt>
    <dgm:pt modelId="{D49D00A8-9026-41DC-A584-7AB15910431D}">
      <dgm:prSet phldrT="[Text]"/>
      <dgm:spPr/>
      <dgm:t>
        <a:bodyPr/>
        <a:lstStyle/>
        <a:p>
          <a:r>
            <a:rPr lang="en-GB" noProof="0" dirty="0"/>
            <a:t>Production</a:t>
          </a:r>
        </a:p>
      </dgm:t>
    </dgm:pt>
    <dgm:pt modelId="{C363A3A1-2C7D-4A18-95D6-295668D7E9B5}" type="parTrans" cxnId="{35FDB0B9-7CDB-4F47-9C8A-774C67E2120C}">
      <dgm:prSet/>
      <dgm:spPr/>
      <dgm:t>
        <a:bodyPr/>
        <a:lstStyle/>
        <a:p>
          <a:endParaRPr lang="cs-CZ"/>
        </a:p>
      </dgm:t>
    </dgm:pt>
    <dgm:pt modelId="{97EC7F32-620A-4B58-A14B-63EB4799F824}" type="sibTrans" cxnId="{35FDB0B9-7CDB-4F47-9C8A-774C67E2120C}">
      <dgm:prSet/>
      <dgm:spPr/>
      <dgm:t>
        <a:bodyPr/>
        <a:lstStyle/>
        <a:p>
          <a:r>
            <a:rPr lang="en-GB" i="1" noProof="0" dirty="0"/>
            <a:t>Operator</a:t>
          </a:r>
        </a:p>
      </dgm:t>
    </dgm:pt>
    <dgm:pt modelId="{1B45E6D9-362C-40DA-80F8-65A6F9BAFC99}">
      <dgm:prSet phldrT="[Text]"/>
      <dgm:spPr/>
      <dgm:t>
        <a:bodyPr/>
        <a:lstStyle/>
        <a:p>
          <a:r>
            <a:rPr lang="cs-CZ" dirty="0"/>
            <a:t>IT &amp; </a:t>
          </a:r>
          <a:r>
            <a:rPr lang="en-GB" noProof="0" dirty="0"/>
            <a:t>Technical</a:t>
          </a:r>
          <a:r>
            <a:rPr lang="cs-CZ" dirty="0"/>
            <a:t> Support</a:t>
          </a:r>
        </a:p>
      </dgm:t>
    </dgm:pt>
    <dgm:pt modelId="{853E9BD5-9415-486A-95B0-41CB007A8C5C}" type="parTrans" cxnId="{D60B1D5A-1161-424C-AC24-510839D05A95}">
      <dgm:prSet/>
      <dgm:spPr/>
      <dgm:t>
        <a:bodyPr/>
        <a:lstStyle/>
        <a:p>
          <a:endParaRPr lang="cs-CZ"/>
        </a:p>
      </dgm:t>
    </dgm:pt>
    <dgm:pt modelId="{8C7B1C19-08D8-4924-A34B-E9693CCC1BCE}" type="sibTrans" cxnId="{D60B1D5A-1161-424C-AC24-510839D05A95}">
      <dgm:prSet/>
      <dgm:spPr/>
      <dgm:t>
        <a:bodyPr/>
        <a:lstStyle/>
        <a:p>
          <a:r>
            <a:rPr lang="cs-CZ" i="1" dirty="0"/>
            <a:t>IT </a:t>
          </a:r>
          <a:r>
            <a:rPr lang="en-GB" i="1" noProof="0" dirty="0"/>
            <a:t>engineer</a:t>
          </a:r>
        </a:p>
      </dgm:t>
    </dgm:pt>
    <dgm:pt modelId="{1DA3B9A8-C96D-4D6C-BA93-1C46E12F8E5A}">
      <dgm:prSet phldrT="[Text]"/>
      <dgm:spPr/>
      <dgm:t>
        <a:bodyPr/>
        <a:lstStyle/>
        <a:p>
          <a:r>
            <a:rPr lang="cs-CZ" dirty="0"/>
            <a:t>HR</a:t>
          </a:r>
        </a:p>
      </dgm:t>
    </dgm:pt>
    <dgm:pt modelId="{6ABAABC4-B89F-4312-A4D9-55E885D66B2C}" type="parTrans" cxnId="{4C33D065-2C4B-45A0-9D94-DFF962AE73B2}">
      <dgm:prSet/>
      <dgm:spPr/>
      <dgm:t>
        <a:bodyPr/>
        <a:lstStyle/>
        <a:p>
          <a:endParaRPr lang="cs-CZ"/>
        </a:p>
      </dgm:t>
    </dgm:pt>
    <dgm:pt modelId="{63598EB4-402A-4E37-BC71-F1E1FBDF6782}" type="sibTrans" cxnId="{4C33D065-2C4B-45A0-9D94-DFF962AE73B2}">
      <dgm:prSet/>
      <dgm:spPr/>
      <dgm:t>
        <a:bodyPr/>
        <a:lstStyle/>
        <a:p>
          <a:r>
            <a:rPr lang="cs-CZ" i="1" dirty="0"/>
            <a:t>HR </a:t>
          </a:r>
          <a:r>
            <a:rPr lang="en-GB" i="1" noProof="0" dirty="0"/>
            <a:t>officer</a:t>
          </a:r>
        </a:p>
      </dgm:t>
    </dgm:pt>
    <dgm:pt modelId="{BD008B5F-ECBD-439B-B879-2471300CE1A7}">
      <dgm:prSet phldrT="[Text]"/>
      <dgm:spPr/>
      <dgm:t>
        <a:bodyPr/>
        <a:lstStyle/>
        <a:p>
          <a:r>
            <a:rPr lang="cs-CZ"/>
            <a:t>Marketing</a:t>
          </a:r>
          <a:endParaRPr lang="cs-CZ" dirty="0"/>
        </a:p>
      </dgm:t>
    </dgm:pt>
    <dgm:pt modelId="{C18BD284-70AB-4665-B8C9-F8C96CCFC74F}" type="parTrans" cxnId="{A199BAA8-08A8-42AB-B1B4-199735668217}">
      <dgm:prSet/>
      <dgm:spPr/>
      <dgm:t>
        <a:bodyPr/>
        <a:lstStyle/>
        <a:p>
          <a:endParaRPr lang="cs-CZ"/>
        </a:p>
      </dgm:t>
    </dgm:pt>
    <dgm:pt modelId="{3AB9B5AA-766E-44C7-BD0C-C885A2B816C9}" type="sibTrans" cxnId="{A199BAA8-08A8-42AB-B1B4-199735668217}">
      <dgm:prSet/>
      <dgm:spPr/>
      <dgm:t>
        <a:bodyPr/>
        <a:lstStyle/>
        <a:p>
          <a:r>
            <a:rPr lang="en-GB" i="0" noProof="0" dirty="0"/>
            <a:t>Marketer</a:t>
          </a:r>
        </a:p>
      </dgm:t>
    </dgm:pt>
    <dgm:pt modelId="{F08673DD-A614-4DC1-8611-BD684D9039FE}">
      <dgm:prSet phldrT="[Text]"/>
      <dgm:spPr/>
      <dgm:t>
        <a:bodyPr/>
        <a:lstStyle/>
        <a:p>
          <a:r>
            <a:rPr lang="cs-CZ" dirty="0"/>
            <a:t>Sales</a:t>
          </a:r>
        </a:p>
      </dgm:t>
    </dgm:pt>
    <dgm:pt modelId="{BB457519-F557-4CD1-88D7-3CB3307C424D}" type="parTrans" cxnId="{2BABD723-B885-4C2C-A286-7D8F7AE729AC}">
      <dgm:prSet/>
      <dgm:spPr/>
      <dgm:t>
        <a:bodyPr/>
        <a:lstStyle/>
        <a:p>
          <a:endParaRPr lang="cs-CZ"/>
        </a:p>
      </dgm:t>
    </dgm:pt>
    <dgm:pt modelId="{CA6DCDA5-EF2F-4977-9FE0-EAE4131735A8}" type="sibTrans" cxnId="{2BABD723-B885-4C2C-A286-7D8F7AE729AC}">
      <dgm:prSet/>
      <dgm:spPr/>
      <dgm:t>
        <a:bodyPr/>
        <a:lstStyle/>
        <a:p>
          <a:r>
            <a:rPr lang="cs-CZ" i="1" dirty="0"/>
            <a:t>Sales </a:t>
          </a:r>
          <a:r>
            <a:rPr lang="en-GB" i="1" noProof="0" dirty="0"/>
            <a:t>rep</a:t>
          </a:r>
        </a:p>
      </dgm:t>
    </dgm:pt>
    <dgm:pt modelId="{484D005F-E6E5-4CE3-88F2-974760835DB9}">
      <dgm:prSet phldrT="[Text]"/>
      <dgm:spPr/>
      <dgm:t>
        <a:bodyPr/>
        <a:lstStyle/>
        <a:p>
          <a:r>
            <a:rPr lang="en-GB" noProof="0" dirty="0"/>
            <a:t>Accounting</a:t>
          </a:r>
          <a:r>
            <a:rPr lang="cs-CZ" dirty="0"/>
            <a:t> &amp; Finance</a:t>
          </a:r>
        </a:p>
      </dgm:t>
    </dgm:pt>
    <dgm:pt modelId="{B8BEFDAC-F066-4ED0-9EA0-6A1561060614}" type="parTrans" cxnId="{417046BB-87FD-4BA5-AB06-FAA75735EE92}">
      <dgm:prSet/>
      <dgm:spPr/>
      <dgm:t>
        <a:bodyPr/>
        <a:lstStyle/>
        <a:p>
          <a:endParaRPr lang="cs-CZ"/>
        </a:p>
      </dgm:t>
    </dgm:pt>
    <dgm:pt modelId="{8D3563B5-6D94-4A5A-88AE-4AE7D06A88E4}" type="sibTrans" cxnId="{417046BB-87FD-4BA5-AB06-FAA75735EE92}">
      <dgm:prSet/>
      <dgm:spPr/>
      <dgm:t>
        <a:bodyPr/>
        <a:lstStyle/>
        <a:p>
          <a:r>
            <a:rPr lang="en-GB" i="1" noProof="0" dirty="0"/>
            <a:t>Accountant</a:t>
          </a:r>
        </a:p>
      </dgm:t>
    </dgm:pt>
    <dgm:pt modelId="{E02ADA28-05AC-4FC6-AAB9-7020CCF3DCE5}" type="pres">
      <dgm:prSet presAssocID="{4B20B5A5-7CC6-48FD-B7DF-4413BF504F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8514CDA1-B4FF-455E-A24D-BD249A9505B7}" type="pres">
      <dgm:prSet presAssocID="{F577AF7C-7910-4DDC-A555-849A67A73DFE}" presName="hierRoot1" presStyleCnt="0">
        <dgm:presLayoutVars>
          <dgm:hierBranch val="init"/>
        </dgm:presLayoutVars>
      </dgm:prSet>
      <dgm:spPr/>
    </dgm:pt>
    <dgm:pt modelId="{C635F2EB-CFB7-4445-A78F-8203568E3452}" type="pres">
      <dgm:prSet presAssocID="{F577AF7C-7910-4DDC-A555-849A67A73DFE}" presName="rootComposite1" presStyleCnt="0"/>
      <dgm:spPr/>
    </dgm:pt>
    <dgm:pt modelId="{5DE9B007-BE1F-4BFC-BA47-0FE9AE35E4A7}" type="pres">
      <dgm:prSet presAssocID="{F577AF7C-7910-4DDC-A555-849A67A73DFE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E53C9B6B-6570-422D-865E-69A7774A4E2D}" type="pres">
      <dgm:prSet presAssocID="{F577AF7C-7910-4DDC-A555-849A67A73DFE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D7F699DC-6F86-4F0B-BEC1-A91755FE34A1}" type="pres">
      <dgm:prSet presAssocID="{F577AF7C-7910-4DDC-A555-849A67A73DFE}" presName="rootConnector1" presStyleLbl="node1" presStyleIdx="0" presStyleCnt="13"/>
      <dgm:spPr/>
      <dgm:t>
        <a:bodyPr/>
        <a:lstStyle/>
        <a:p>
          <a:endParaRPr lang="cs-CZ"/>
        </a:p>
      </dgm:t>
    </dgm:pt>
    <dgm:pt modelId="{B844E03A-230C-497C-988C-079C6280A67B}" type="pres">
      <dgm:prSet presAssocID="{F577AF7C-7910-4DDC-A555-849A67A73DFE}" presName="hierChild2" presStyleCnt="0"/>
      <dgm:spPr/>
    </dgm:pt>
    <dgm:pt modelId="{79C948DB-55A2-47B7-B2B5-65C26A15CF8F}" type="pres">
      <dgm:prSet presAssocID="{DC905A87-36BE-4A5A-827E-509151AA7DD0}" presName="Name37" presStyleLbl="parChTrans1D2" presStyleIdx="0" presStyleCnt="1"/>
      <dgm:spPr/>
      <dgm:t>
        <a:bodyPr/>
        <a:lstStyle/>
        <a:p>
          <a:endParaRPr lang="cs-CZ"/>
        </a:p>
      </dgm:t>
    </dgm:pt>
    <dgm:pt modelId="{F29E1D23-9E07-49B1-9915-409607A9B2B7}" type="pres">
      <dgm:prSet presAssocID="{BF3A6A4B-2886-47E5-91F7-381F5E1F501F}" presName="hierRoot2" presStyleCnt="0">
        <dgm:presLayoutVars>
          <dgm:hierBranch val="init"/>
        </dgm:presLayoutVars>
      </dgm:prSet>
      <dgm:spPr/>
    </dgm:pt>
    <dgm:pt modelId="{E5ECC1D8-C5F9-4A75-8245-D9E9BEDC832E}" type="pres">
      <dgm:prSet presAssocID="{BF3A6A4B-2886-47E5-91F7-381F5E1F501F}" presName="rootComposite" presStyleCnt="0"/>
      <dgm:spPr/>
    </dgm:pt>
    <dgm:pt modelId="{35FD8DDF-3279-44FA-83BA-F3C0E8564D3C}" type="pres">
      <dgm:prSet presAssocID="{BF3A6A4B-2886-47E5-91F7-381F5E1F501F}" presName="rootText" presStyleLbl="node1" presStyleIdx="0" presStyleCnt="1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751EB3AA-145D-4E4B-ACFE-0FF20909ADCE}" type="pres">
      <dgm:prSet presAssocID="{BF3A6A4B-2886-47E5-91F7-381F5E1F501F}" presName="titleText2" presStyleLbl="fgAcc1" presStyleIdx="0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8CA475ED-F85C-4305-B9C6-570C350B6BF1}" type="pres">
      <dgm:prSet presAssocID="{BF3A6A4B-2886-47E5-91F7-381F5E1F501F}" presName="rootConnector" presStyleLbl="node2" presStyleIdx="0" presStyleCnt="0"/>
      <dgm:spPr/>
      <dgm:t>
        <a:bodyPr/>
        <a:lstStyle/>
        <a:p>
          <a:endParaRPr lang="cs-CZ"/>
        </a:p>
      </dgm:t>
    </dgm:pt>
    <dgm:pt modelId="{E639384E-3327-4E89-9C0F-5DE0784A71CA}" type="pres">
      <dgm:prSet presAssocID="{BF3A6A4B-2886-47E5-91F7-381F5E1F501F}" presName="hierChild4" presStyleCnt="0"/>
      <dgm:spPr/>
    </dgm:pt>
    <dgm:pt modelId="{3AFBCF1B-FDF1-4201-9ADE-ABFD2B0AE49F}" type="pres">
      <dgm:prSet presAssocID="{F51DB96D-417F-4559-8736-56A88A5B1F1A}" presName="Name37" presStyleLbl="parChTrans1D3" presStyleIdx="0" presStyleCnt="6"/>
      <dgm:spPr/>
      <dgm:t>
        <a:bodyPr/>
        <a:lstStyle/>
        <a:p>
          <a:endParaRPr lang="cs-CZ"/>
        </a:p>
      </dgm:t>
    </dgm:pt>
    <dgm:pt modelId="{E70E258E-B12A-435D-A57E-B15964335BDB}" type="pres">
      <dgm:prSet presAssocID="{0019B318-E406-45C4-8D2F-A2926E3C39F8}" presName="hierRoot2" presStyleCnt="0">
        <dgm:presLayoutVars>
          <dgm:hierBranch val="init"/>
        </dgm:presLayoutVars>
      </dgm:prSet>
      <dgm:spPr/>
    </dgm:pt>
    <dgm:pt modelId="{15547131-729C-4E0D-8FBA-51436A905DA0}" type="pres">
      <dgm:prSet presAssocID="{0019B318-E406-45C4-8D2F-A2926E3C39F8}" presName="rootComposite" presStyleCnt="0"/>
      <dgm:spPr/>
    </dgm:pt>
    <dgm:pt modelId="{BA99E20C-1F36-4807-A904-EEB2BB3C2071}" type="pres">
      <dgm:prSet presAssocID="{0019B318-E406-45C4-8D2F-A2926E3C39F8}" presName="rootText" presStyleLbl="node1" presStyleIdx="1" presStyleCnt="1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7895C5D6-2100-45DC-9819-CF1611D9FF15}" type="pres">
      <dgm:prSet presAssocID="{0019B318-E406-45C4-8D2F-A2926E3C39F8}" presName="titleText2" presStyleLbl="fgAcc1" presStyleIdx="1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EC94305E-BBC6-46E1-98E7-0701CD7834C7}" type="pres">
      <dgm:prSet presAssocID="{0019B318-E406-45C4-8D2F-A2926E3C39F8}" presName="rootConnector" presStyleLbl="node3" presStyleIdx="0" presStyleCnt="0"/>
      <dgm:spPr/>
      <dgm:t>
        <a:bodyPr/>
        <a:lstStyle/>
        <a:p>
          <a:endParaRPr lang="cs-CZ"/>
        </a:p>
      </dgm:t>
    </dgm:pt>
    <dgm:pt modelId="{5939677E-9D8D-45DD-9E0F-256C4F11D9BA}" type="pres">
      <dgm:prSet presAssocID="{0019B318-E406-45C4-8D2F-A2926E3C39F8}" presName="hierChild4" presStyleCnt="0"/>
      <dgm:spPr/>
    </dgm:pt>
    <dgm:pt modelId="{1B419094-6E2F-4C83-862C-CCA4E49F1DBB}" type="pres">
      <dgm:prSet presAssocID="{C363A3A1-2C7D-4A18-95D6-295668D7E9B5}" presName="Name37" presStyleLbl="parChTrans1D4" presStyleIdx="0" presStyleCnt="6"/>
      <dgm:spPr/>
      <dgm:t>
        <a:bodyPr/>
        <a:lstStyle/>
        <a:p>
          <a:endParaRPr lang="cs-CZ"/>
        </a:p>
      </dgm:t>
    </dgm:pt>
    <dgm:pt modelId="{E010721C-A8B5-492C-B867-05FC5F7735C1}" type="pres">
      <dgm:prSet presAssocID="{D49D00A8-9026-41DC-A584-7AB15910431D}" presName="hierRoot2" presStyleCnt="0">
        <dgm:presLayoutVars>
          <dgm:hierBranch val="init"/>
        </dgm:presLayoutVars>
      </dgm:prSet>
      <dgm:spPr/>
    </dgm:pt>
    <dgm:pt modelId="{25B654B6-6D7E-45F7-8810-151E7792489F}" type="pres">
      <dgm:prSet presAssocID="{D49D00A8-9026-41DC-A584-7AB15910431D}" presName="rootComposite" presStyleCnt="0"/>
      <dgm:spPr/>
    </dgm:pt>
    <dgm:pt modelId="{CE115C1D-D0BF-4FB2-936B-873D99D0F090}" type="pres">
      <dgm:prSet presAssocID="{D49D00A8-9026-41DC-A584-7AB15910431D}" presName="rootText" presStyleLbl="node1" presStyleIdx="2" presStyleCnt="1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02051E3C-E8C8-41C4-9E9A-C5279F6E6547}" type="pres">
      <dgm:prSet presAssocID="{D49D00A8-9026-41DC-A584-7AB15910431D}" presName="titleText2" presStyleLbl="fgAcc1" presStyleIdx="2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48EF9249-B6D8-4C42-AF0E-8E216B9B4291}" type="pres">
      <dgm:prSet presAssocID="{D49D00A8-9026-41DC-A584-7AB15910431D}" presName="rootConnector" presStyleLbl="node4" presStyleIdx="0" presStyleCnt="0"/>
      <dgm:spPr/>
      <dgm:t>
        <a:bodyPr/>
        <a:lstStyle/>
        <a:p>
          <a:endParaRPr lang="cs-CZ"/>
        </a:p>
      </dgm:t>
    </dgm:pt>
    <dgm:pt modelId="{7C4E27F5-0616-4352-88BF-2936C15A9B6C}" type="pres">
      <dgm:prSet presAssocID="{D49D00A8-9026-41DC-A584-7AB15910431D}" presName="hierChild4" presStyleCnt="0"/>
      <dgm:spPr/>
    </dgm:pt>
    <dgm:pt modelId="{AB02C4CD-8C14-43D9-86B5-9CDC3F0D05F9}" type="pres">
      <dgm:prSet presAssocID="{D49D00A8-9026-41DC-A584-7AB15910431D}" presName="hierChild5" presStyleCnt="0"/>
      <dgm:spPr/>
    </dgm:pt>
    <dgm:pt modelId="{F62906FE-D024-41DA-87BA-01721E9E93D0}" type="pres">
      <dgm:prSet presAssocID="{0019B318-E406-45C4-8D2F-A2926E3C39F8}" presName="hierChild5" presStyleCnt="0"/>
      <dgm:spPr/>
    </dgm:pt>
    <dgm:pt modelId="{F04FF736-C12F-4CEF-B4AB-E48DAEE0294C}" type="pres">
      <dgm:prSet presAssocID="{C09D1A38-AEFD-44A5-93B4-E39D6E83434A}" presName="Name37" presStyleLbl="parChTrans1D3" presStyleIdx="1" presStyleCnt="6"/>
      <dgm:spPr/>
      <dgm:t>
        <a:bodyPr/>
        <a:lstStyle/>
        <a:p>
          <a:endParaRPr lang="cs-CZ"/>
        </a:p>
      </dgm:t>
    </dgm:pt>
    <dgm:pt modelId="{DB5AC339-278B-4898-91BA-A2C4A4FF32CA}" type="pres">
      <dgm:prSet presAssocID="{326FAED3-A12F-49BA-BF96-CC08CBCB60F6}" presName="hierRoot2" presStyleCnt="0">
        <dgm:presLayoutVars>
          <dgm:hierBranch val="init"/>
        </dgm:presLayoutVars>
      </dgm:prSet>
      <dgm:spPr/>
    </dgm:pt>
    <dgm:pt modelId="{A01C9C17-6EB1-4598-BA6E-AEAB6F83A161}" type="pres">
      <dgm:prSet presAssocID="{326FAED3-A12F-49BA-BF96-CC08CBCB60F6}" presName="rootComposite" presStyleCnt="0"/>
      <dgm:spPr/>
    </dgm:pt>
    <dgm:pt modelId="{99C5DEB9-B2B0-43A7-93D1-CB699FC28AF2}" type="pres">
      <dgm:prSet presAssocID="{326FAED3-A12F-49BA-BF96-CC08CBCB60F6}" presName="rootText" presStyleLbl="node1" presStyleIdx="3" presStyleCnt="1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2979AAC0-6681-462B-924C-CB8148611EF3}" type="pres">
      <dgm:prSet presAssocID="{326FAED3-A12F-49BA-BF96-CC08CBCB60F6}" presName="titleText2" presStyleLbl="fgAcc1" presStyleIdx="3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DCEE9043-09E2-4D2E-86F8-400F708BDC7D}" type="pres">
      <dgm:prSet presAssocID="{326FAED3-A12F-49BA-BF96-CC08CBCB60F6}" presName="rootConnector" presStyleLbl="node3" presStyleIdx="0" presStyleCnt="0"/>
      <dgm:spPr/>
      <dgm:t>
        <a:bodyPr/>
        <a:lstStyle/>
        <a:p>
          <a:endParaRPr lang="cs-CZ"/>
        </a:p>
      </dgm:t>
    </dgm:pt>
    <dgm:pt modelId="{734EFCA6-AA5C-4426-AA79-E3D54B769472}" type="pres">
      <dgm:prSet presAssocID="{326FAED3-A12F-49BA-BF96-CC08CBCB60F6}" presName="hierChild4" presStyleCnt="0"/>
      <dgm:spPr/>
    </dgm:pt>
    <dgm:pt modelId="{B8CDE8EF-1C22-42F2-8B8F-31D9235CDED2}" type="pres">
      <dgm:prSet presAssocID="{853E9BD5-9415-486A-95B0-41CB007A8C5C}" presName="Name37" presStyleLbl="parChTrans1D4" presStyleIdx="1" presStyleCnt="6"/>
      <dgm:spPr/>
      <dgm:t>
        <a:bodyPr/>
        <a:lstStyle/>
        <a:p>
          <a:endParaRPr lang="cs-CZ"/>
        </a:p>
      </dgm:t>
    </dgm:pt>
    <dgm:pt modelId="{DEE9EADB-42B8-4BB5-8F50-0C4E96D91B3D}" type="pres">
      <dgm:prSet presAssocID="{1B45E6D9-362C-40DA-80F8-65A6F9BAFC99}" presName="hierRoot2" presStyleCnt="0">
        <dgm:presLayoutVars>
          <dgm:hierBranch val="init"/>
        </dgm:presLayoutVars>
      </dgm:prSet>
      <dgm:spPr/>
    </dgm:pt>
    <dgm:pt modelId="{A906AAF0-06B1-4E2F-AEEF-33EEE55CB72B}" type="pres">
      <dgm:prSet presAssocID="{1B45E6D9-362C-40DA-80F8-65A6F9BAFC99}" presName="rootComposite" presStyleCnt="0"/>
      <dgm:spPr/>
    </dgm:pt>
    <dgm:pt modelId="{AA136080-80B8-460A-8DEF-4A17219A2055}" type="pres">
      <dgm:prSet presAssocID="{1B45E6D9-362C-40DA-80F8-65A6F9BAFC99}" presName="rootText" presStyleLbl="node1" presStyleIdx="4" presStyleCnt="1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E8BD673B-B6CE-4DD0-9412-EE4EB5FC6B3A}" type="pres">
      <dgm:prSet presAssocID="{1B45E6D9-362C-40DA-80F8-65A6F9BAFC99}" presName="titleText2" presStyleLbl="fgAcc1" presStyleIdx="4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15F659A5-7CC4-406F-9473-C5CF07EAF7D8}" type="pres">
      <dgm:prSet presAssocID="{1B45E6D9-362C-40DA-80F8-65A6F9BAFC99}" presName="rootConnector" presStyleLbl="node4" presStyleIdx="0" presStyleCnt="0"/>
      <dgm:spPr/>
      <dgm:t>
        <a:bodyPr/>
        <a:lstStyle/>
        <a:p>
          <a:endParaRPr lang="cs-CZ"/>
        </a:p>
      </dgm:t>
    </dgm:pt>
    <dgm:pt modelId="{F13D50AB-9850-4F3F-9BD1-5FAC680F1891}" type="pres">
      <dgm:prSet presAssocID="{1B45E6D9-362C-40DA-80F8-65A6F9BAFC99}" presName="hierChild4" presStyleCnt="0"/>
      <dgm:spPr/>
    </dgm:pt>
    <dgm:pt modelId="{B2F75578-D685-4365-9BF2-FE474F03C485}" type="pres">
      <dgm:prSet presAssocID="{1B45E6D9-362C-40DA-80F8-65A6F9BAFC99}" presName="hierChild5" presStyleCnt="0"/>
      <dgm:spPr/>
    </dgm:pt>
    <dgm:pt modelId="{B81FA225-5A6B-4A2C-A294-AA7211BBC29F}" type="pres">
      <dgm:prSet presAssocID="{326FAED3-A12F-49BA-BF96-CC08CBCB60F6}" presName="hierChild5" presStyleCnt="0"/>
      <dgm:spPr/>
    </dgm:pt>
    <dgm:pt modelId="{4256AFF8-DAD5-4632-BBCC-95E8C8D54C5B}" type="pres">
      <dgm:prSet presAssocID="{3FC20289-50EE-493D-AF1E-07C336DA7BFC}" presName="Name37" presStyleLbl="parChTrans1D3" presStyleIdx="2" presStyleCnt="6"/>
      <dgm:spPr/>
      <dgm:t>
        <a:bodyPr/>
        <a:lstStyle/>
        <a:p>
          <a:endParaRPr lang="cs-CZ"/>
        </a:p>
      </dgm:t>
    </dgm:pt>
    <dgm:pt modelId="{70726259-8E7D-4065-A043-3ED62E99F269}" type="pres">
      <dgm:prSet presAssocID="{4C041598-6A08-461B-B0D3-350B4C60FC97}" presName="hierRoot2" presStyleCnt="0">
        <dgm:presLayoutVars>
          <dgm:hierBranch val="init"/>
        </dgm:presLayoutVars>
      </dgm:prSet>
      <dgm:spPr/>
    </dgm:pt>
    <dgm:pt modelId="{B36DDAB2-AA02-44EC-86B7-9A66EDB0863C}" type="pres">
      <dgm:prSet presAssocID="{4C041598-6A08-461B-B0D3-350B4C60FC97}" presName="rootComposite" presStyleCnt="0"/>
      <dgm:spPr/>
    </dgm:pt>
    <dgm:pt modelId="{2E994E5C-F7CF-43C7-8073-598A6F9C0D49}" type="pres">
      <dgm:prSet presAssocID="{4C041598-6A08-461B-B0D3-350B4C60FC97}" presName="rootText" presStyleLbl="node1" presStyleIdx="5" presStyleCnt="1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AF61EA01-C499-4CB4-9DAC-996A5779CF9A}" type="pres">
      <dgm:prSet presAssocID="{4C041598-6A08-461B-B0D3-350B4C60FC97}" presName="titleText2" presStyleLbl="fgAcc1" presStyleIdx="5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BBCDB659-D7AC-4296-8CC2-AF0DB114BA77}" type="pres">
      <dgm:prSet presAssocID="{4C041598-6A08-461B-B0D3-350B4C60FC97}" presName="rootConnector" presStyleLbl="node3" presStyleIdx="0" presStyleCnt="0"/>
      <dgm:spPr/>
      <dgm:t>
        <a:bodyPr/>
        <a:lstStyle/>
        <a:p>
          <a:endParaRPr lang="cs-CZ"/>
        </a:p>
      </dgm:t>
    </dgm:pt>
    <dgm:pt modelId="{9B660168-F53A-467D-85D9-A622DAABD30F}" type="pres">
      <dgm:prSet presAssocID="{4C041598-6A08-461B-B0D3-350B4C60FC97}" presName="hierChild4" presStyleCnt="0"/>
      <dgm:spPr/>
    </dgm:pt>
    <dgm:pt modelId="{150114B3-C5EE-4C05-9E30-45C3FDCE7482}" type="pres">
      <dgm:prSet presAssocID="{6ABAABC4-B89F-4312-A4D9-55E885D66B2C}" presName="Name37" presStyleLbl="parChTrans1D4" presStyleIdx="2" presStyleCnt="6"/>
      <dgm:spPr/>
      <dgm:t>
        <a:bodyPr/>
        <a:lstStyle/>
        <a:p>
          <a:endParaRPr lang="cs-CZ"/>
        </a:p>
      </dgm:t>
    </dgm:pt>
    <dgm:pt modelId="{FAA2750F-60D3-44B8-A408-D084294729EC}" type="pres">
      <dgm:prSet presAssocID="{1DA3B9A8-C96D-4D6C-BA93-1C46E12F8E5A}" presName="hierRoot2" presStyleCnt="0">
        <dgm:presLayoutVars>
          <dgm:hierBranch val="init"/>
        </dgm:presLayoutVars>
      </dgm:prSet>
      <dgm:spPr/>
    </dgm:pt>
    <dgm:pt modelId="{BD9B3444-0479-48C6-A336-DA2482B664A4}" type="pres">
      <dgm:prSet presAssocID="{1DA3B9A8-C96D-4D6C-BA93-1C46E12F8E5A}" presName="rootComposite" presStyleCnt="0"/>
      <dgm:spPr/>
    </dgm:pt>
    <dgm:pt modelId="{3466EDFD-8C9D-4EF1-ADFB-4056ED3A48D1}" type="pres">
      <dgm:prSet presAssocID="{1DA3B9A8-C96D-4D6C-BA93-1C46E12F8E5A}" presName="rootText" presStyleLbl="node1" presStyleIdx="6" presStyleCnt="1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650635E6-3A9D-4AAF-8D4F-A90B209C216B}" type="pres">
      <dgm:prSet presAssocID="{1DA3B9A8-C96D-4D6C-BA93-1C46E12F8E5A}" presName="titleText2" presStyleLbl="fgAcc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14315D3D-9C93-4146-9665-BB63B777B9A0}" type="pres">
      <dgm:prSet presAssocID="{1DA3B9A8-C96D-4D6C-BA93-1C46E12F8E5A}" presName="rootConnector" presStyleLbl="node4" presStyleIdx="0" presStyleCnt="0"/>
      <dgm:spPr/>
      <dgm:t>
        <a:bodyPr/>
        <a:lstStyle/>
        <a:p>
          <a:endParaRPr lang="cs-CZ"/>
        </a:p>
      </dgm:t>
    </dgm:pt>
    <dgm:pt modelId="{414028B1-25CF-46D3-A4EC-E66A9131128B}" type="pres">
      <dgm:prSet presAssocID="{1DA3B9A8-C96D-4D6C-BA93-1C46E12F8E5A}" presName="hierChild4" presStyleCnt="0"/>
      <dgm:spPr/>
    </dgm:pt>
    <dgm:pt modelId="{38D1ED95-7DD7-4B0A-9070-BF5879999B91}" type="pres">
      <dgm:prSet presAssocID="{1DA3B9A8-C96D-4D6C-BA93-1C46E12F8E5A}" presName="hierChild5" presStyleCnt="0"/>
      <dgm:spPr/>
    </dgm:pt>
    <dgm:pt modelId="{1DBE948D-4E1E-4668-98CC-80FDA5839FB7}" type="pres">
      <dgm:prSet presAssocID="{4C041598-6A08-461B-B0D3-350B4C60FC97}" presName="hierChild5" presStyleCnt="0"/>
      <dgm:spPr/>
    </dgm:pt>
    <dgm:pt modelId="{0CBDA0AA-0EDD-46CE-8EB2-A2C005596417}" type="pres">
      <dgm:prSet presAssocID="{C541206B-6F0D-4F82-8058-0AC332D0B972}" presName="Name37" presStyleLbl="parChTrans1D3" presStyleIdx="3" presStyleCnt="6"/>
      <dgm:spPr/>
      <dgm:t>
        <a:bodyPr/>
        <a:lstStyle/>
        <a:p>
          <a:endParaRPr lang="cs-CZ"/>
        </a:p>
      </dgm:t>
    </dgm:pt>
    <dgm:pt modelId="{1EFF1586-6335-4466-BA00-B4D5897240BF}" type="pres">
      <dgm:prSet presAssocID="{7B64E33A-7C20-4894-BA48-A2F85980B2A9}" presName="hierRoot2" presStyleCnt="0">
        <dgm:presLayoutVars>
          <dgm:hierBranch val="init"/>
        </dgm:presLayoutVars>
      </dgm:prSet>
      <dgm:spPr/>
    </dgm:pt>
    <dgm:pt modelId="{89F70FAE-A213-4686-8247-D59567E95871}" type="pres">
      <dgm:prSet presAssocID="{7B64E33A-7C20-4894-BA48-A2F85980B2A9}" presName="rootComposite" presStyleCnt="0"/>
      <dgm:spPr/>
    </dgm:pt>
    <dgm:pt modelId="{3F5B8070-7EB5-4133-B7E7-F98D63440BE8}" type="pres">
      <dgm:prSet presAssocID="{7B64E33A-7C20-4894-BA48-A2F85980B2A9}" presName="rootText" presStyleLbl="node1" presStyleIdx="7" presStyleCnt="1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8698A09E-8B7A-452B-AC5B-5AB4C8E16E92}" type="pres">
      <dgm:prSet presAssocID="{7B64E33A-7C20-4894-BA48-A2F85980B2A9}" presName="titleText2" presStyleLbl="fgAcc1" presStyleIdx="7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5D9EC24D-2489-44E0-A35E-A01D34E45022}" type="pres">
      <dgm:prSet presAssocID="{7B64E33A-7C20-4894-BA48-A2F85980B2A9}" presName="rootConnector" presStyleLbl="node3" presStyleIdx="0" presStyleCnt="0"/>
      <dgm:spPr/>
      <dgm:t>
        <a:bodyPr/>
        <a:lstStyle/>
        <a:p>
          <a:endParaRPr lang="cs-CZ"/>
        </a:p>
      </dgm:t>
    </dgm:pt>
    <dgm:pt modelId="{7AD0ABB9-35CA-47D7-A296-AE2BBCAA9DB6}" type="pres">
      <dgm:prSet presAssocID="{7B64E33A-7C20-4894-BA48-A2F85980B2A9}" presName="hierChild4" presStyleCnt="0"/>
      <dgm:spPr/>
    </dgm:pt>
    <dgm:pt modelId="{42B8CE69-22E9-4104-BCED-3A79BB8BB599}" type="pres">
      <dgm:prSet presAssocID="{C18BD284-70AB-4665-B8C9-F8C96CCFC74F}" presName="Name37" presStyleLbl="parChTrans1D4" presStyleIdx="3" presStyleCnt="6"/>
      <dgm:spPr/>
      <dgm:t>
        <a:bodyPr/>
        <a:lstStyle/>
        <a:p>
          <a:endParaRPr lang="cs-CZ"/>
        </a:p>
      </dgm:t>
    </dgm:pt>
    <dgm:pt modelId="{6D3843C0-5B86-4737-A5B1-41CAF59FADE0}" type="pres">
      <dgm:prSet presAssocID="{BD008B5F-ECBD-439B-B879-2471300CE1A7}" presName="hierRoot2" presStyleCnt="0">
        <dgm:presLayoutVars>
          <dgm:hierBranch val="init"/>
        </dgm:presLayoutVars>
      </dgm:prSet>
      <dgm:spPr/>
    </dgm:pt>
    <dgm:pt modelId="{F6A5AACD-6908-436D-AE8B-77A05A75D73A}" type="pres">
      <dgm:prSet presAssocID="{BD008B5F-ECBD-439B-B879-2471300CE1A7}" presName="rootComposite" presStyleCnt="0"/>
      <dgm:spPr/>
    </dgm:pt>
    <dgm:pt modelId="{EE4CA65F-038B-4457-9CBE-5C3ADDE75192}" type="pres">
      <dgm:prSet presAssocID="{BD008B5F-ECBD-439B-B879-2471300CE1A7}" presName="rootText" presStyleLbl="node1" presStyleIdx="8" presStyleCnt="1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38FBD8FF-010D-4682-AFC5-882C49E0C036}" type="pres">
      <dgm:prSet presAssocID="{BD008B5F-ECBD-439B-B879-2471300CE1A7}" presName="titleText2" presStyleLbl="fgAcc1" presStyleIdx="8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25667F01-27DF-4769-93DB-DFDEBFFE622B}" type="pres">
      <dgm:prSet presAssocID="{BD008B5F-ECBD-439B-B879-2471300CE1A7}" presName="rootConnector" presStyleLbl="node4" presStyleIdx="0" presStyleCnt="0"/>
      <dgm:spPr/>
      <dgm:t>
        <a:bodyPr/>
        <a:lstStyle/>
        <a:p>
          <a:endParaRPr lang="cs-CZ"/>
        </a:p>
      </dgm:t>
    </dgm:pt>
    <dgm:pt modelId="{ECD0871F-B7D4-4C24-BF42-D27F66D9F0C8}" type="pres">
      <dgm:prSet presAssocID="{BD008B5F-ECBD-439B-B879-2471300CE1A7}" presName="hierChild4" presStyleCnt="0"/>
      <dgm:spPr/>
    </dgm:pt>
    <dgm:pt modelId="{89334C03-E455-423F-85A7-73FA75202940}" type="pres">
      <dgm:prSet presAssocID="{BD008B5F-ECBD-439B-B879-2471300CE1A7}" presName="hierChild5" presStyleCnt="0"/>
      <dgm:spPr/>
    </dgm:pt>
    <dgm:pt modelId="{503D6502-AB5F-428B-8E4E-34C86B47263C}" type="pres">
      <dgm:prSet presAssocID="{7B64E33A-7C20-4894-BA48-A2F85980B2A9}" presName="hierChild5" presStyleCnt="0"/>
      <dgm:spPr/>
    </dgm:pt>
    <dgm:pt modelId="{B46832F3-CDC4-44C3-A0DB-A418B250D7AB}" type="pres">
      <dgm:prSet presAssocID="{580E80D3-9D8A-4AC5-9F05-9C7F11ECAC91}" presName="Name37" presStyleLbl="parChTrans1D3" presStyleIdx="4" presStyleCnt="6"/>
      <dgm:spPr/>
      <dgm:t>
        <a:bodyPr/>
        <a:lstStyle/>
        <a:p>
          <a:endParaRPr lang="cs-CZ"/>
        </a:p>
      </dgm:t>
    </dgm:pt>
    <dgm:pt modelId="{3229E4C1-EF5D-4DBB-972A-0615A2ED00F4}" type="pres">
      <dgm:prSet presAssocID="{31C9890A-D56C-43B4-ADB9-1B280EF8B7BE}" presName="hierRoot2" presStyleCnt="0">
        <dgm:presLayoutVars>
          <dgm:hierBranch val="init"/>
        </dgm:presLayoutVars>
      </dgm:prSet>
      <dgm:spPr/>
    </dgm:pt>
    <dgm:pt modelId="{A03EA601-64DE-4661-B1F2-737466761FC0}" type="pres">
      <dgm:prSet presAssocID="{31C9890A-D56C-43B4-ADB9-1B280EF8B7BE}" presName="rootComposite" presStyleCnt="0"/>
      <dgm:spPr/>
    </dgm:pt>
    <dgm:pt modelId="{1600A2C0-A789-434A-A76A-385E03D95CA9}" type="pres">
      <dgm:prSet presAssocID="{31C9890A-D56C-43B4-ADB9-1B280EF8B7BE}" presName="rootText" presStyleLbl="node1" presStyleIdx="9" presStyleCnt="1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1DCF916C-6591-4A37-B385-37464568AB9E}" type="pres">
      <dgm:prSet presAssocID="{31C9890A-D56C-43B4-ADB9-1B280EF8B7BE}" presName="titleText2" presStyleLbl="fgAcc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E513D20B-6671-4069-BB3E-E2669567D340}" type="pres">
      <dgm:prSet presAssocID="{31C9890A-D56C-43B4-ADB9-1B280EF8B7BE}" presName="rootConnector" presStyleLbl="node3" presStyleIdx="0" presStyleCnt="0"/>
      <dgm:spPr/>
      <dgm:t>
        <a:bodyPr/>
        <a:lstStyle/>
        <a:p>
          <a:endParaRPr lang="cs-CZ"/>
        </a:p>
      </dgm:t>
    </dgm:pt>
    <dgm:pt modelId="{78F32F42-ADD1-4A60-BC37-605CFDD41D86}" type="pres">
      <dgm:prSet presAssocID="{31C9890A-D56C-43B4-ADB9-1B280EF8B7BE}" presName="hierChild4" presStyleCnt="0"/>
      <dgm:spPr/>
    </dgm:pt>
    <dgm:pt modelId="{983F55DF-5A79-4F08-BBE2-39155326FCD0}" type="pres">
      <dgm:prSet presAssocID="{BB457519-F557-4CD1-88D7-3CB3307C424D}" presName="Name37" presStyleLbl="parChTrans1D4" presStyleIdx="4" presStyleCnt="6"/>
      <dgm:spPr/>
      <dgm:t>
        <a:bodyPr/>
        <a:lstStyle/>
        <a:p>
          <a:endParaRPr lang="cs-CZ"/>
        </a:p>
      </dgm:t>
    </dgm:pt>
    <dgm:pt modelId="{B11411D1-1A43-4EE4-AA15-A2275675C4CD}" type="pres">
      <dgm:prSet presAssocID="{F08673DD-A614-4DC1-8611-BD684D9039FE}" presName="hierRoot2" presStyleCnt="0">
        <dgm:presLayoutVars>
          <dgm:hierBranch val="init"/>
        </dgm:presLayoutVars>
      </dgm:prSet>
      <dgm:spPr/>
    </dgm:pt>
    <dgm:pt modelId="{9BE6C181-9823-4234-A12A-72CD180063FA}" type="pres">
      <dgm:prSet presAssocID="{F08673DD-A614-4DC1-8611-BD684D9039FE}" presName="rootComposite" presStyleCnt="0"/>
      <dgm:spPr/>
    </dgm:pt>
    <dgm:pt modelId="{36C3246B-E59E-4CB7-B825-2E35289F94B2}" type="pres">
      <dgm:prSet presAssocID="{F08673DD-A614-4DC1-8611-BD684D9039FE}" presName="rootText" presStyleLbl="node1" presStyleIdx="10" presStyleCnt="1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004448E0-38A0-463C-A8E8-5D260EF135CD}" type="pres">
      <dgm:prSet presAssocID="{F08673DD-A614-4DC1-8611-BD684D9039FE}" presName="titleText2" presStyleLbl="fgAcc1" presStyleIdx="10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D6E57AF5-4729-41CF-BC5A-C3FEFEB8A66A}" type="pres">
      <dgm:prSet presAssocID="{F08673DD-A614-4DC1-8611-BD684D9039FE}" presName="rootConnector" presStyleLbl="node4" presStyleIdx="0" presStyleCnt="0"/>
      <dgm:spPr/>
      <dgm:t>
        <a:bodyPr/>
        <a:lstStyle/>
        <a:p>
          <a:endParaRPr lang="cs-CZ"/>
        </a:p>
      </dgm:t>
    </dgm:pt>
    <dgm:pt modelId="{E2A22FF4-9E1F-46E7-8CC5-551A81F7E4FB}" type="pres">
      <dgm:prSet presAssocID="{F08673DD-A614-4DC1-8611-BD684D9039FE}" presName="hierChild4" presStyleCnt="0"/>
      <dgm:spPr/>
    </dgm:pt>
    <dgm:pt modelId="{915A8136-E229-40FE-B02C-08B2CFFDA300}" type="pres">
      <dgm:prSet presAssocID="{F08673DD-A614-4DC1-8611-BD684D9039FE}" presName="hierChild5" presStyleCnt="0"/>
      <dgm:spPr/>
    </dgm:pt>
    <dgm:pt modelId="{4FF65BAB-0B8E-4749-9865-82138DA68C9B}" type="pres">
      <dgm:prSet presAssocID="{31C9890A-D56C-43B4-ADB9-1B280EF8B7BE}" presName="hierChild5" presStyleCnt="0"/>
      <dgm:spPr/>
    </dgm:pt>
    <dgm:pt modelId="{484027C6-8692-4E07-A733-4D4B959E705A}" type="pres">
      <dgm:prSet presAssocID="{0BD78AC0-C117-47ED-A8C5-3CA2937BF2F3}" presName="Name37" presStyleLbl="parChTrans1D3" presStyleIdx="5" presStyleCnt="6"/>
      <dgm:spPr/>
      <dgm:t>
        <a:bodyPr/>
        <a:lstStyle/>
        <a:p>
          <a:endParaRPr lang="cs-CZ"/>
        </a:p>
      </dgm:t>
    </dgm:pt>
    <dgm:pt modelId="{F8DF209B-B633-4C34-8AAF-DBAB3DF82510}" type="pres">
      <dgm:prSet presAssocID="{6C8547B0-913A-4964-9F1D-8E2B64977FBE}" presName="hierRoot2" presStyleCnt="0">
        <dgm:presLayoutVars>
          <dgm:hierBranch val="init"/>
        </dgm:presLayoutVars>
      </dgm:prSet>
      <dgm:spPr/>
    </dgm:pt>
    <dgm:pt modelId="{E37617A0-3B46-4B6B-B641-80E0EBDAC0F7}" type="pres">
      <dgm:prSet presAssocID="{6C8547B0-913A-4964-9F1D-8E2B64977FBE}" presName="rootComposite" presStyleCnt="0"/>
      <dgm:spPr/>
    </dgm:pt>
    <dgm:pt modelId="{65E094D1-5366-47E2-9128-2FED9C459A99}" type="pres">
      <dgm:prSet presAssocID="{6C8547B0-913A-4964-9F1D-8E2B64977FBE}" presName="rootText" presStyleLbl="node1" presStyleIdx="11" presStyleCnt="1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658D19D2-6270-448D-8846-85AB4F1918FE}" type="pres">
      <dgm:prSet presAssocID="{6C8547B0-913A-4964-9F1D-8E2B64977FBE}" presName="titleText2" presStyleLbl="fgAcc1" presStyleIdx="11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6AC3EE15-2065-4092-8DD4-C3D03FAC769A}" type="pres">
      <dgm:prSet presAssocID="{6C8547B0-913A-4964-9F1D-8E2B64977FBE}" presName="rootConnector" presStyleLbl="node3" presStyleIdx="0" presStyleCnt="0"/>
      <dgm:spPr/>
      <dgm:t>
        <a:bodyPr/>
        <a:lstStyle/>
        <a:p>
          <a:endParaRPr lang="cs-CZ"/>
        </a:p>
      </dgm:t>
    </dgm:pt>
    <dgm:pt modelId="{B82244C5-E20A-414C-9994-86CFB31F93FE}" type="pres">
      <dgm:prSet presAssocID="{6C8547B0-913A-4964-9F1D-8E2B64977FBE}" presName="hierChild4" presStyleCnt="0"/>
      <dgm:spPr/>
    </dgm:pt>
    <dgm:pt modelId="{7A045843-6F60-422F-8A9B-381402555038}" type="pres">
      <dgm:prSet presAssocID="{B8BEFDAC-F066-4ED0-9EA0-6A1561060614}" presName="Name37" presStyleLbl="parChTrans1D4" presStyleIdx="5" presStyleCnt="6"/>
      <dgm:spPr/>
      <dgm:t>
        <a:bodyPr/>
        <a:lstStyle/>
        <a:p>
          <a:endParaRPr lang="cs-CZ"/>
        </a:p>
      </dgm:t>
    </dgm:pt>
    <dgm:pt modelId="{B2393014-6D6E-4D39-8B70-EB8CE3B236D4}" type="pres">
      <dgm:prSet presAssocID="{484D005F-E6E5-4CE3-88F2-974760835DB9}" presName="hierRoot2" presStyleCnt="0">
        <dgm:presLayoutVars>
          <dgm:hierBranch val="init"/>
        </dgm:presLayoutVars>
      </dgm:prSet>
      <dgm:spPr/>
    </dgm:pt>
    <dgm:pt modelId="{AFA51B14-CD33-4B3A-93D1-317383C84864}" type="pres">
      <dgm:prSet presAssocID="{484D005F-E6E5-4CE3-88F2-974760835DB9}" presName="rootComposite" presStyleCnt="0"/>
      <dgm:spPr/>
    </dgm:pt>
    <dgm:pt modelId="{3F741778-A305-42B4-AF61-57489610AA7C}" type="pres">
      <dgm:prSet presAssocID="{484D005F-E6E5-4CE3-88F2-974760835DB9}" presName="rootText" presStyleLbl="node1" presStyleIdx="12" presStyleCnt="13">
        <dgm:presLayoutVars>
          <dgm:chMax/>
          <dgm:chPref val="3"/>
        </dgm:presLayoutVars>
      </dgm:prSet>
      <dgm:spPr/>
      <dgm:t>
        <a:bodyPr/>
        <a:lstStyle/>
        <a:p>
          <a:endParaRPr lang="cs-CZ"/>
        </a:p>
      </dgm:t>
    </dgm:pt>
    <dgm:pt modelId="{374AF039-E6BB-4F23-84CC-6EFCFA5AA8EA}" type="pres">
      <dgm:prSet presAssocID="{484D005F-E6E5-4CE3-88F2-974760835DB9}" presName="titleText2" presStyleLbl="fgAcc1" presStyleIdx="12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5546795B-66DE-49F6-BDED-C4A510816147}" type="pres">
      <dgm:prSet presAssocID="{484D005F-E6E5-4CE3-88F2-974760835DB9}" presName="rootConnector" presStyleLbl="node4" presStyleIdx="0" presStyleCnt="0"/>
      <dgm:spPr/>
      <dgm:t>
        <a:bodyPr/>
        <a:lstStyle/>
        <a:p>
          <a:endParaRPr lang="cs-CZ"/>
        </a:p>
      </dgm:t>
    </dgm:pt>
    <dgm:pt modelId="{BD8B903A-D757-4D6A-A30B-EEE554A135AC}" type="pres">
      <dgm:prSet presAssocID="{484D005F-E6E5-4CE3-88F2-974760835DB9}" presName="hierChild4" presStyleCnt="0"/>
      <dgm:spPr/>
    </dgm:pt>
    <dgm:pt modelId="{5805FFCA-11FE-4681-9A41-09BDDFD2A447}" type="pres">
      <dgm:prSet presAssocID="{484D005F-E6E5-4CE3-88F2-974760835DB9}" presName="hierChild5" presStyleCnt="0"/>
      <dgm:spPr/>
    </dgm:pt>
    <dgm:pt modelId="{449FE3C4-9EEA-4A18-852D-904CA30773E2}" type="pres">
      <dgm:prSet presAssocID="{6C8547B0-913A-4964-9F1D-8E2B64977FBE}" presName="hierChild5" presStyleCnt="0"/>
      <dgm:spPr/>
    </dgm:pt>
    <dgm:pt modelId="{C4695CCE-D4A0-44C6-A30C-A68B0377D15B}" type="pres">
      <dgm:prSet presAssocID="{BF3A6A4B-2886-47E5-91F7-381F5E1F501F}" presName="hierChild5" presStyleCnt="0"/>
      <dgm:spPr/>
    </dgm:pt>
    <dgm:pt modelId="{93CB163F-3930-4C4C-9222-36C99A2B00D4}" type="pres">
      <dgm:prSet presAssocID="{F577AF7C-7910-4DDC-A555-849A67A73DFE}" presName="hierChild3" presStyleCnt="0"/>
      <dgm:spPr/>
    </dgm:pt>
  </dgm:ptLst>
  <dgm:cxnLst>
    <dgm:cxn modelId="{800FA401-FE50-4B07-AAC9-BBB095AD3ABB}" type="presOf" srcId="{8C7B1C19-08D8-4924-A34B-E9693CCC1BCE}" destId="{E8BD673B-B6CE-4DD0-9412-EE4EB5FC6B3A}" srcOrd="0" destOrd="0" presId="urn:microsoft.com/office/officeart/2008/layout/NameandTitleOrganizationalChart"/>
    <dgm:cxn modelId="{D60B1D5A-1161-424C-AC24-510839D05A95}" srcId="{326FAED3-A12F-49BA-BF96-CC08CBCB60F6}" destId="{1B45E6D9-362C-40DA-80F8-65A6F9BAFC99}" srcOrd="0" destOrd="0" parTransId="{853E9BD5-9415-486A-95B0-41CB007A8C5C}" sibTransId="{8C7B1C19-08D8-4924-A34B-E9693CCC1BCE}"/>
    <dgm:cxn modelId="{89B5442B-BC3E-4974-8A0D-9754F006DDA8}" type="presOf" srcId="{1DA3B9A8-C96D-4D6C-BA93-1C46E12F8E5A}" destId="{14315D3D-9C93-4146-9665-BB63B777B9A0}" srcOrd="1" destOrd="0" presId="urn:microsoft.com/office/officeart/2008/layout/NameandTitleOrganizationalChart"/>
    <dgm:cxn modelId="{417046BB-87FD-4BA5-AB06-FAA75735EE92}" srcId="{6C8547B0-913A-4964-9F1D-8E2B64977FBE}" destId="{484D005F-E6E5-4CE3-88F2-974760835DB9}" srcOrd="0" destOrd="0" parTransId="{B8BEFDAC-F066-4ED0-9EA0-6A1561060614}" sibTransId="{8D3563B5-6D94-4A5A-88AE-4AE7D06A88E4}"/>
    <dgm:cxn modelId="{6A32E93D-FB21-470E-8BBD-B9EA3B3F6455}" srcId="{BF3A6A4B-2886-47E5-91F7-381F5E1F501F}" destId="{7B64E33A-7C20-4894-BA48-A2F85980B2A9}" srcOrd="3" destOrd="0" parTransId="{C541206B-6F0D-4F82-8058-0AC332D0B972}" sibTransId="{35758894-9DBB-47E4-AFC8-ACCB0C098C45}"/>
    <dgm:cxn modelId="{C882C901-5619-4C0F-A5FC-6E06662A5547}" type="presOf" srcId="{D4768F34-38DB-487C-B083-E96E36E17F28}" destId="{658D19D2-6270-448D-8846-85AB4F1918FE}" srcOrd="0" destOrd="0" presId="urn:microsoft.com/office/officeart/2008/layout/NameandTitleOrganizationalChart"/>
    <dgm:cxn modelId="{93ADEE8E-6FD5-4847-A5A9-FDE6691C9831}" srcId="{BF3A6A4B-2886-47E5-91F7-381F5E1F501F}" destId="{31C9890A-D56C-43B4-ADB9-1B280EF8B7BE}" srcOrd="4" destOrd="0" parTransId="{580E80D3-9D8A-4AC5-9F05-9C7F11ECAC91}" sibTransId="{1B0F1473-43F9-4086-948E-E48F902AE951}"/>
    <dgm:cxn modelId="{0F11CBA9-C6E5-40F1-8A14-8259323BAF28}" srcId="{BF3A6A4B-2886-47E5-91F7-381F5E1F501F}" destId="{4C041598-6A08-461B-B0D3-350B4C60FC97}" srcOrd="2" destOrd="0" parTransId="{3FC20289-50EE-493D-AF1E-07C336DA7BFC}" sibTransId="{61099F9F-669F-4CBB-B193-2F548874B71B}"/>
    <dgm:cxn modelId="{CF310D4D-8736-4E3D-8916-48E4327AB47F}" type="presOf" srcId="{28E9107A-A565-4E99-B6A4-F184B2CC642D}" destId="{751EB3AA-145D-4E4B-ACFE-0FF20909ADCE}" srcOrd="0" destOrd="0" presId="urn:microsoft.com/office/officeart/2008/layout/NameandTitleOrganizationalChart"/>
    <dgm:cxn modelId="{22ABAC5D-2635-4F82-BBC0-91E0E32FF08D}" type="presOf" srcId="{F577AF7C-7910-4DDC-A555-849A67A73DFE}" destId="{5DE9B007-BE1F-4BFC-BA47-0FE9AE35E4A7}" srcOrd="0" destOrd="0" presId="urn:microsoft.com/office/officeart/2008/layout/NameandTitleOrganizationalChart"/>
    <dgm:cxn modelId="{8E8C685E-BAFB-4ED6-B49E-1586168366E7}" type="presOf" srcId="{D49D00A8-9026-41DC-A584-7AB15910431D}" destId="{CE115C1D-D0BF-4FB2-936B-873D99D0F090}" srcOrd="0" destOrd="0" presId="urn:microsoft.com/office/officeart/2008/layout/NameandTitleOrganizationalChart"/>
    <dgm:cxn modelId="{86C528AD-E9C2-4A11-A2D5-E4910A50915C}" type="presOf" srcId="{3AB9B5AA-766E-44C7-BD0C-C885A2B816C9}" destId="{38FBD8FF-010D-4682-AFC5-882C49E0C036}" srcOrd="0" destOrd="0" presId="urn:microsoft.com/office/officeart/2008/layout/NameandTitleOrganizationalChart"/>
    <dgm:cxn modelId="{49548C2A-C322-4B7C-B4E1-86A1A87F3D55}" type="presOf" srcId="{35758894-9DBB-47E4-AFC8-ACCB0C098C45}" destId="{8698A09E-8B7A-452B-AC5B-5AB4C8E16E92}" srcOrd="0" destOrd="0" presId="urn:microsoft.com/office/officeart/2008/layout/NameandTitleOrganizationalChart"/>
    <dgm:cxn modelId="{A03472E9-DB28-4F07-8D0F-AE3C088F84F0}" type="presOf" srcId="{BB457519-F557-4CD1-88D7-3CB3307C424D}" destId="{983F55DF-5A79-4F08-BBE2-39155326FCD0}" srcOrd="0" destOrd="0" presId="urn:microsoft.com/office/officeart/2008/layout/NameandTitleOrganizationalChart"/>
    <dgm:cxn modelId="{4A8C5064-A5E3-4D1A-AF30-38748777A5D2}" type="presOf" srcId="{484D005F-E6E5-4CE3-88F2-974760835DB9}" destId="{5546795B-66DE-49F6-BDED-C4A510816147}" srcOrd="1" destOrd="0" presId="urn:microsoft.com/office/officeart/2008/layout/NameandTitleOrganizationalChart"/>
    <dgm:cxn modelId="{DA7526E9-FFC9-405B-BC33-43390F759936}" srcId="{BF3A6A4B-2886-47E5-91F7-381F5E1F501F}" destId="{0019B318-E406-45C4-8D2F-A2926E3C39F8}" srcOrd="0" destOrd="0" parTransId="{F51DB96D-417F-4559-8736-56A88A5B1F1A}" sibTransId="{56A5FD13-B96F-4412-90EA-9E0C527CDDEF}"/>
    <dgm:cxn modelId="{7B664989-7746-484B-91BC-049A89D39C5D}" type="presOf" srcId="{BD008B5F-ECBD-439B-B879-2471300CE1A7}" destId="{25667F01-27DF-4769-93DB-DFDEBFFE622B}" srcOrd="1" destOrd="0" presId="urn:microsoft.com/office/officeart/2008/layout/NameandTitleOrganizationalChart"/>
    <dgm:cxn modelId="{7AA2BAEF-C7BD-47D5-823F-C330A2D8EE8A}" type="presOf" srcId="{484D005F-E6E5-4CE3-88F2-974760835DB9}" destId="{3F741778-A305-42B4-AF61-57489610AA7C}" srcOrd="0" destOrd="0" presId="urn:microsoft.com/office/officeart/2008/layout/NameandTitleOrganizationalChart"/>
    <dgm:cxn modelId="{7C9427C8-A059-4BA2-B93D-11B54F510A7A}" type="presOf" srcId="{0019B318-E406-45C4-8D2F-A2926E3C39F8}" destId="{EC94305E-BBC6-46E1-98E7-0701CD7834C7}" srcOrd="1" destOrd="0" presId="urn:microsoft.com/office/officeart/2008/layout/NameandTitleOrganizationalChart"/>
    <dgm:cxn modelId="{F0549728-BD34-4038-B664-323E752E0E36}" type="presOf" srcId="{326FAED3-A12F-49BA-BF96-CC08CBCB60F6}" destId="{DCEE9043-09E2-4D2E-86F8-400F708BDC7D}" srcOrd="1" destOrd="0" presId="urn:microsoft.com/office/officeart/2008/layout/NameandTitleOrganizationalChart"/>
    <dgm:cxn modelId="{03A85168-CBF8-4F5A-9A76-3A0FC90ABE1E}" type="presOf" srcId="{580E80D3-9D8A-4AC5-9F05-9C7F11ECAC91}" destId="{B46832F3-CDC4-44C3-A0DB-A418B250D7AB}" srcOrd="0" destOrd="0" presId="urn:microsoft.com/office/officeart/2008/layout/NameandTitleOrganizationalChart"/>
    <dgm:cxn modelId="{39ACF8DE-0C00-4144-9AD9-5542C40D910A}" srcId="{BF3A6A4B-2886-47E5-91F7-381F5E1F501F}" destId="{326FAED3-A12F-49BA-BF96-CC08CBCB60F6}" srcOrd="1" destOrd="0" parTransId="{C09D1A38-AEFD-44A5-93B4-E39D6E83434A}" sibTransId="{ADE988B0-71DD-4471-B702-C5B3FFF8870D}"/>
    <dgm:cxn modelId="{0CADAFAE-650C-4E6A-A5F8-BA04D1C307AD}" srcId="{F577AF7C-7910-4DDC-A555-849A67A73DFE}" destId="{BF3A6A4B-2886-47E5-91F7-381F5E1F501F}" srcOrd="0" destOrd="0" parTransId="{DC905A87-36BE-4A5A-827E-509151AA7DD0}" sibTransId="{28E9107A-A565-4E99-B6A4-F184B2CC642D}"/>
    <dgm:cxn modelId="{07644E5B-0AF4-4A26-B7B0-95AE77EB0C4C}" type="presOf" srcId="{97EC7F32-620A-4B58-A14B-63EB4799F824}" destId="{02051E3C-E8C8-41C4-9E9A-C5279F6E6547}" srcOrd="0" destOrd="0" presId="urn:microsoft.com/office/officeart/2008/layout/NameandTitleOrganizationalChart"/>
    <dgm:cxn modelId="{24CD1F2B-3BB3-41CB-97D7-EE03CBF19BA8}" type="presOf" srcId="{0019B318-E406-45C4-8D2F-A2926E3C39F8}" destId="{BA99E20C-1F36-4807-A904-EEB2BB3C2071}" srcOrd="0" destOrd="0" presId="urn:microsoft.com/office/officeart/2008/layout/NameandTitleOrganizationalChart"/>
    <dgm:cxn modelId="{6C67E0B1-2569-4115-A5BF-425BB48341C9}" type="presOf" srcId="{F577AF7C-7910-4DDC-A555-849A67A73DFE}" destId="{D7F699DC-6F86-4F0B-BEC1-A91755FE34A1}" srcOrd="1" destOrd="0" presId="urn:microsoft.com/office/officeart/2008/layout/NameandTitleOrganizationalChart"/>
    <dgm:cxn modelId="{DC6D6829-C9F9-46C6-8AE1-5A16424B2877}" type="presOf" srcId="{61099F9F-669F-4CBB-B193-2F548874B71B}" destId="{AF61EA01-C499-4CB4-9DAC-996A5779CF9A}" srcOrd="0" destOrd="0" presId="urn:microsoft.com/office/officeart/2008/layout/NameandTitleOrganizationalChart"/>
    <dgm:cxn modelId="{20699BC1-6E99-4F4B-9683-F99D7FA1F9DE}" type="presOf" srcId="{3FC20289-50EE-493D-AF1E-07C336DA7BFC}" destId="{4256AFF8-DAD5-4632-BBCC-95E8C8D54C5B}" srcOrd="0" destOrd="0" presId="urn:microsoft.com/office/officeart/2008/layout/NameandTitleOrganizationalChart"/>
    <dgm:cxn modelId="{0247CDF1-41A6-45CE-AC1C-581740967D1D}" type="presOf" srcId="{F08673DD-A614-4DC1-8611-BD684D9039FE}" destId="{D6E57AF5-4729-41CF-BC5A-C3FEFEB8A66A}" srcOrd="1" destOrd="0" presId="urn:microsoft.com/office/officeart/2008/layout/NameandTitleOrganizationalChart"/>
    <dgm:cxn modelId="{CA13122D-2500-4620-8493-32CB62BBB4F4}" type="presOf" srcId="{C09D1A38-AEFD-44A5-93B4-E39D6E83434A}" destId="{F04FF736-C12F-4CEF-B4AB-E48DAEE0294C}" srcOrd="0" destOrd="0" presId="urn:microsoft.com/office/officeart/2008/layout/NameandTitleOrganizationalChart"/>
    <dgm:cxn modelId="{50FF8624-DF4E-4847-96B9-82A24BB4921B}" type="presOf" srcId="{B8BEFDAC-F066-4ED0-9EA0-6A1561060614}" destId="{7A045843-6F60-422F-8A9B-381402555038}" srcOrd="0" destOrd="0" presId="urn:microsoft.com/office/officeart/2008/layout/NameandTitleOrganizationalChart"/>
    <dgm:cxn modelId="{35FDB0B9-7CDB-4F47-9C8A-774C67E2120C}" srcId="{0019B318-E406-45C4-8D2F-A2926E3C39F8}" destId="{D49D00A8-9026-41DC-A584-7AB15910431D}" srcOrd="0" destOrd="0" parTransId="{C363A3A1-2C7D-4A18-95D6-295668D7E9B5}" sibTransId="{97EC7F32-620A-4B58-A14B-63EB4799F824}"/>
    <dgm:cxn modelId="{5A67E325-32F0-4CEB-8ADD-D0D823D4B559}" type="presOf" srcId="{6C8547B0-913A-4964-9F1D-8E2B64977FBE}" destId="{65E094D1-5366-47E2-9128-2FED9C459A99}" srcOrd="0" destOrd="0" presId="urn:microsoft.com/office/officeart/2008/layout/NameandTitleOrganizationalChart"/>
    <dgm:cxn modelId="{59A3554A-BBF1-44FC-9DB0-0F3AB9D3CD55}" type="presOf" srcId="{D49D00A8-9026-41DC-A584-7AB15910431D}" destId="{48EF9249-B6D8-4C42-AF0E-8E216B9B4291}" srcOrd="1" destOrd="0" presId="urn:microsoft.com/office/officeart/2008/layout/NameandTitleOrganizationalChart"/>
    <dgm:cxn modelId="{562F8447-EC5A-4F85-88C4-7BB023A110E9}" type="presOf" srcId="{DC905A87-36BE-4A5A-827E-509151AA7DD0}" destId="{79C948DB-55A2-47B7-B2B5-65C26A15CF8F}" srcOrd="0" destOrd="0" presId="urn:microsoft.com/office/officeart/2008/layout/NameandTitleOrganizationalChart"/>
    <dgm:cxn modelId="{B541382A-0A0E-4F1E-A748-AAF760D01E06}" type="presOf" srcId="{ADE988B0-71DD-4471-B702-C5B3FFF8870D}" destId="{2979AAC0-6681-462B-924C-CB8148611EF3}" srcOrd="0" destOrd="0" presId="urn:microsoft.com/office/officeart/2008/layout/NameandTitleOrganizationalChart"/>
    <dgm:cxn modelId="{624E9C7F-3FAD-4B28-9841-C18FC6D0CC1B}" type="presOf" srcId="{F51DB96D-417F-4559-8736-56A88A5B1F1A}" destId="{3AFBCF1B-FDF1-4201-9ADE-ABFD2B0AE49F}" srcOrd="0" destOrd="0" presId="urn:microsoft.com/office/officeart/2008/layout/NameandTitleOrganizationalChart"/>
    <dgm:cxn modelId="{8A343D73-254B-4F5F-B9E3-D18B3B81115B}" type="presOf" srcId="{CA6DCDA5-EF2F-4977-9FE0-EAE4131735A8}" destId="{004448E0-38A0-463C-A8E8-5D260EF135CD}" srcOrd="0" destOrd="0" presId="urn:microsoft.com/office/officeart/2008/layout/NameandTitleOrganizationalChart"/>
    <dgm:cxn modelId="{519C8C90-38BF-4A09-9B76-F295060EA4AF}" type="presOf" srcId="{56A5FD13-B96F-4412-90EA-9E0C527CDDEF}" destId="{7895C5D6-2100-45DC-9819-CF1611D9FF15}" srcOrd="0" destOrd="0" presId="urn:microsoft.com/office/officeart/2008/layout/NameandTitleOrganizationalChart"/>
    <dgm:cxn modelId="{49528FB4-88E2-465B-BD5A-DE0A4514A496}" type="presOf" srcId="{1DA3B9A8-C96D-4D6C-BA93-1C46E12F8E5A}" destId="{3466EDFD-8C9D-4EF1-ADFB-4056ED3A48D1}" srcOrd="0" destOrd="0" presId="urn:microsoft.com/office/officeart/2008/layout/NameandTitleOrganizationalChart"/>
    <dgm:cxn modelId="{0F166A25-5960-45A2-9FE1-741D2A7F22C3}" type="presOf" srcId="{F08673DD-A614-4DC1-8611-BD684D9039FE}" destId="{36C3246B-E59E-4CB7-B825-2E35289F94B2}" srcOrd="0" destOrd="0" presId="urn:microsoft.com/office/officeart/2008/layout/NameandTitleOrganizationalChart"/>
    <dgm:cxn modelId="{1562DB58-4B56-4403-ADE8-3098C3D27AFE}" type="presOf" srcId="{31C9890A-D56C-43B4-ADB9-1B280EF8B7BE}" destId="{1600A2C0-A789-434A-A76A-385E03D95CA9}" srcOrd="0" destOrd="0" presId="urn:microsoft.com/office/officeart/2008/layout/NameandTitleOrganizationalChart"/>
    <dgm:cxn modelId="{2BABD723-B885-4C2C-A286-7D8F7AE729AC}" srcId="{31C9890A-D56C-43B4-ADB9-1B280EF8B7BE}" destId="{F08673DD-A614-4DC1-8611-BD684D9039FE}" srcOrd="0" destOrd="0" parTransId="{BB457519-F557-4CD1-88D7-3CB3307C424D}" sibTransId="{CA6DCDA5-EF2F-4977-9FE0-EAE4131735A8}"/>
    <dgm:cxn modelId="{43F90D71-570F-49B3-B032-D92BED4E9B2C}" srcId="{BF3A6A4B-2886-47E5-91F7-381F5E1F501F}" destId="{6C8547B0-913A-4964-9F1D-8E2B64977FBE}" srcOrd="5" destOrd="0" parTransId="{0BD78AC0-C117-47ED-A8C5-3CA2937BF2F3}" sibTransId="{D4768F34-38DB-487C-B083-E96E36E17F28}"/>
    <dgm:cxn modelId="{AB624234-AC83-4D51-89E5-ABD48515AE6D}" type="presOf" srcId="{BF3A6A4B-2886-47E5-91F7-381F5E1F501F}" destId="{35FD8DDF-3279-44FA-83BA-F3C0E8564D3C}" srcOrd="0" destOrd="0" presId="urn:microsoft.com/office/officeart/2008/layout/NameandTitleOrganizationalChart"/>
    <dgm:cxn modelId="{BEDEB3F5-1EFC-4BA7-AB6D-B94D10E7B7CF}" type="presOf" srcId="{4C041598-6A08-461B-B0D3-350B4C60FC97}" destId="{BBCDB659-D7AC-4296-8CC2-AF0DB114BA77}" srcOrd="1" destOrd="0" presId="urn:microsoft.com/office/officeart/2008/layout/NameandTitleOrganizationalChart"/>
    <dgm:cxn modelId="{C0F08E52-3AA7-4129-B021-71F8A235012E}" type="presOf" srcId="{4B20B5A5-7CC6-48FD-B7DF-4413BF504F94}" destId="{E02ADA28-05AC-4FC6-AAB9-7020CCF3DCE5}" srcOrd="0" destOrd="0" presId="urn:microsoft.com/office/officeart/2008/layout/NameandTitleOrganizationalChart"/>
    <dgm:cxn modelId="{0A567327-CA59-45C0-937F-5432247B30DF}" type="presOf" srcId="{8D3563B5-6D94-4A5A-88AE-4AE7D06A88E4}" destId="{374AF039-E6BB-4F23-84CC-6EFCFA5AA8EA}" srcOrd="0" destOrd="0" presId="urn:microsoft.com/office/officeart/2008/layout/NameandTitleOrganizationalChart"/>
    <dgm:cxn modelId="{4C8ADBAF-6BEB-4B2A-9DFC-9D3917380029}" type="presOf" srcId="{C541206B-6F0D-4F82-8058-0AC332D0B972}" destId="{0CBDA0AA-0EDD-46CE-8EB2-A2C005596417}" srcOrd="0" destOrd="0" presId="urn:microsoft.com/office/officeart/2008/layout/NameandTitleOrganizationalChart"/>
    <dgm:cxn modelId="{333F276D-EB7B-4ED9-B7C3-22F77B910651}" type="presOf" srcId="{853E9BD5-9415-486A-95B0-41CB007A8C5C}" destId="{B8CDE8EF-1C22-42F2-8B8F-31D9235CDED2}" srcOrd="0" destOrd="0" presId="urn:microsoft.com/office/officeart/2008/layout/NameandTitleOrganizationalChart"/>
    <dgm:cxn modelId="{E40F1822-DABC-404E-9AA0-EB8A43DE53A9}" type="presOf" srcId="{7B64E33A-7C20-4894-BA48-A2F85980B2A9}" destId="{3F5B8070-7EB5-4133-B7E7-F98D63440BE8}" srcOrd="0" destOrd="0" presId="urn:microsoft.com/office/officeart/2008/layout/NameandTitleOrganizationalChart"/>
    <dgm:cxn modelId="{10D1B93E-2EDE-4902-8E5E-A6C6A8F18789}" type="presOf" srcId="{436897F3-A390-45E1-A1E4-866094221A20}" destId="{E53C9B6B-6570-422D-865E-69A7774A4E2D}" srcOrd="0" destOrd="0" presId="urn:microsoft.com/office/officeart/2008/layout/NameandTitleOrganizationalChart"/>
    <dgm:cxn modelId="{6F56A63C-4B6F-46B5-B7ED-3CA196B91506}" type="presOf" srcId="{7B64E33A-7C20-4894-BA48-A2F85980B2A9}" destId="{5D9EC24D-2489-44E0-A35E-A01D34E45022}" srcOrd="1" destOrd="0" presId="urn:microsoft.com/office/officeart/2008/layout/NameandTitleOrganizationalChart"/>
    <dgm:cxn modelId="{CB83A135-DBCD-4588-8710-DD7BCF1CCC3F}" type="presOf" srcId="{1B45E6D9-362C-40DA-80F8-65A6F9BAFC99}" destId="{15F659A5-7CC4-406F-9473-C5CF07EAF7D8}" srcOrd="1" destOrd="0" presId="urn:microsoft.com/office/officeart/2008/layout/NameandTitleOrganizationalChart"/>
    <dgm:cxn modelId="{9F17A84C-7D77-4576-B822-10D3AA21EC29}" srcId="{4B20B5A5-7CC6-48FD-B7DF-4413BF504F94}" destId="{F577AF7C-7910-4DDC-A555-849A67A73DFE}" srcOrd="0" destOrd="0" parTransId="{F35990E1-8690-440B-9ADC-D32599770F2C}" sibTransId="{436897F3-A390-45E1-A1E4-866094221A20}"/>
    <dgm:cxn modelId="{11F21D27-8A54-4641-8DA3-E6E33416974F}" type="presOf" srcId="{6ABAABC4-B89F-4312-A4D9-55E885D66B2C}" destId="{150114B3-C5EE-4C05-9E30-45C3FDCE7482}" srcOrd="0" destOrd="0" presId="urn:microsoft.com/office/officeart/2008/layout/NameandTitleOrganizationalChart"/>
    <dgm:cxn modelId="{7999FE93-8C2E-44F8-A3CF-450438C83EBE}" type="presOf" srcId="{63598EB4-402A-4E37-BC71-F1E1FBDF6782}" destId="{650635E6-3A9D-4AAF-8D4F-A90B209C216B}" srcOrd="0" destOrd="0" presId="urn:microsoft.com/office/officeart/2008/layout/NameandTitleOrganizationalChart"/>
    <dgm:cxn modelId="{BC041043-D080-445E-861A-AB6D839DFC19}" type="presOf" srcId="{4C041598-6A08-461B-B0D3-350B4C60FC97}" destId="{2E994E5C-F7CF-43C7-8073-598A6F9C0D49}" srcOrd="0" destOrd="0" presId="urn:microsoft.com/office/officeart/2008/layout/NameandTitleOrganizationalChart"/>
    <dgm:cxn modelId="{4C33D065-2C4B-45A0-9D94-DFF962AE73B2}" srcId="{4C041598-6A08-461B-B0D3-350B4C60FC97}" destId="{1DA3B9A8-C96D-4D6C-BA93-1C46E12F8E5A}" srcOrd="0" destOrd="0" parTransId="{6ABAABC4-B89F-4312-A4D9-55E885D66B2C}" sibTransId="{63598EB4-402A-4E37-BC71-F1E1FBDF6782}"/>
    <dgm:cxn modelId="{C262C665-FCF0-4981-B2FE-4A7916F58906}" type="presOf" srcId="{C18BD284-70AB-4665-B8C9-F8C96CCFC74F}" destId="{42B8CE69-22E9-4104-BCED-3A79BB8BB599}" srcOrd="0" destOrd="0" presId="urn:microsoft.com/office/officeart/2008/layout/NameandTitleOrganizationalChart"/>
    <dgm:cxn modelId="{09866530-6D92-4202-8F70-6FAF20D4DC5D}" type="presOf" srcId="{1B45E6D9-362C-40DA-80F8-65A6F9BAFC99}" destId="{AA136080-80B8-460A-8DEF-4A17219A2055}" srcOrd="0" destOrd="0" presId="urn:microsoft.com/office/officeart/2008/layout/NameandTitleOrganizationalChart"/>
    <dgm:cxn modelId="{FF4F97C9-BF3A-452D-A576-2A41153AB6A7}" type="presOf" srcId="{1B0F1473-43F9-4086-948E-E48F902AE951}" destId="{1DCF916C-6591-4A37-B385-37464568AB9E}" srcOrd="0" destOrd="0" presId="urn:microsoft.com/office/officeart/2008/layout/NameandTitleOrganizationalChart"/>
    <dgm:cxn modelId="{E3E01705-4D7D-4567-83DA-F8C56CE40ABF}" type="presOf" srcId="{6C8547B0-913A-4964-9F1D-8E2B64977FBE}" destId="{6AC3EE15-2065-4092-8DD4-C3D03FAC769A}" srcOrd="1" destOrd="0" presId="urn:microsoft.com/office/officeart/2008/layout/NameandTitleOrganizationalChart"/>
    <dgm:cxn modelId="{D94E73CC-7242-419D-9B4B-210B8EA0489C}" type="presOf" srcId="{BF3A6A4B-2886-47E5-91F7-381F5E1F501F}" destId="{8CA475ED-F85C-4305-B9C6-570C350B6BF1}" srcOrd="1" destOrd="0" presId="urn:microsoft.com/office/officeart/2008/layout/NameandTitleOrganizationalChart"/>
    <dgm:cxn modelId="{7938B455-FB61-46D7-BD28-1E58E524218D}" type="presOf" srcId="{326FAED3-A12F-49BA-BF96-CC08CBCB60F6}" destId="{99C5DEB9-B2B0-43A7-93D1-CB699FC28AF2}" srcOrd="0" destOrd="0" presId="urn:microsoft.com/office/officeart/2008/layout/NameandTitleOrganizationalChart"/>
    <dgm:cxn modelId="{9569F535-2199-41B3-BD78-B30F33E76611}" type="presOf" srcId="{0BD78AC0-C117-47ED-A8C5-3CA2937BF2F3}" destId="{484027C6-8692-4E07-A733-4D4B959E705A}" srcOrd="0" destOrd="0" presId="urn:microsoft.com/office/officeart/2008/layout/NameandTitleOrganizationalChart"/>
    <dgm:cxn modelId="{BC75845E-3959-4DDF-B3FD-7862028BA438}" type="presOf" srcId="{C363A3A1-2C7D-4A18-95D6-295668D7E9B5}" destId="{1B419094-6E2F-4C83-862C-CCA4E49F1DBB}" srcOrd="0" destOrd="0" presId="urn:microsoft.com/office/officeart/2008/layout/NameandTitleOrganizationalChart"/>
    <dgm:cxn modelId="{491B65EA-19F6-49DF-9999-35183281A6C1}" type="presOf" srcId="{31C9890A-D56C-43B4-ADB9-1B280EF8B7BE}" destId="{E513D20B-6671-4069-BB3E-E2669567D340}" srcOrd="1" destOrd="0" presId="urn:microsoft.com/office/officeart/2008/layout/NameandTitleOrganizationalChart"/>
    <dgm:cxn modelId="{A911CC02-3720-469D-A6BB-3B624CDDC8A6}" type="presOf" srcId="{BD008B5F-ECBD-439B-B879-2471300CE1A7}" destId="{EE4CA65F-038B-4457-9CBE-5C3ADDE75192}" srcOrd="0" destOrd="0" presId="urn:microsoft.com/office/officeart/2008/layout/NameandTitleOrganizationalChart"/>
    <dgm:cxn modelId="{A199BAA8-08A8-42AB-B1B4-199735668217}" srcId="{7B64E33A-7C20-4894-BA48-A2F85980B2A9}" destId="{BD008B5F-ECBD-439B-B879-2471300CE1A7}" srcOrd="0" destOrd="0" parTransId="{C18BD284-70AB-4665-B8C9-F8C96CCFC74F}" sibTransId="{3AB9B5AA-766E-44C7-BD0C-C885A2B816C9}"/>
    <dgm:cxn modelId="{81FA3BD7-1F90-45E5-9ED2-7173A8483813}" type="presParOf" srcId="{E02ADA28-05AC-4FC6-AAB9-7020CCF3DCE5}" destId="{8514CDA1-B4FF-455E-A24D-BD249A9505B7}" srcOrd="0" destOrd="0" presId="urn:microsoft.com/office/officeart/2008/layout/NameandTitleOrganizationalChart"/>
    <dgm:cxn modelId="{86A6D5E3-A9B4-4051-A28E-E3776AC5B255}" type="presParOf" srcId="{8514CDA1-B4FF-455E-A24D-BD249A9505B7}" destId="{C635F2EB-CFB7-4445-A78F-8203568E3452}" srcOrd="0" destOrd="0" presId="urn:microsoft.com/office/officeart/2008/layout/NameandTitleOrganizationalChart"/>
    <dgm:cxn modelId="{F9ECEB47-E793-4B87-B8A8-C5B2ED6DF7D2}" type="presParOf" srcId="{C635F2EB-CFB7-4445-A78F-8203568E3452}" destId="{5DE9B007-BE1F-4BFC-BA47-0FE9AE35E4A7}" srcOrd="0" destOrd="0" presId="urn:microsoft.com/office/officeart/2008/layout/NameandTitleOrganizationalChart"/>
    <dgm:cxn modelId="{8D1FB0F0-773A-473B-B944-ED4F9B55AE23}" type="presParOf" srcId="{C635F2EB-CFB7-4445-A78F-8203568E3452}" destId="{E53C9B6B-6570-422D-865E-69A7774A4E2D}" srcOrd="1" destOrd="0" presId="urn:microsoft.com/office/officeart/2008/layout/NameandTitleOrganizationalChart"/>
    <dgm:cxn modelId="{05B419EB-FFC2-421A-B47C-0A63F6938316}" type="presParOf" srcId="{C635F2EB-CFB7-4445-A78F-8203568E3452}" destId="{D7F699DC-6F86-4F0B-BEC1-A91755FE34A1}" srcOrd="2" destOrd="0" presId="urn:microsoft.com/office/officeart/2008/layout/NameandTitleOrganizationalChart"/>
    <dgm:cxn modelId="{8618DB65-4259-4801-8EBA-CD50E4810FC9}" type="presParOf" srcId="{8514CDA1-B4FF-455E-A24D-BD249A9505B7}" destId="{B844E03A-230C-497C-988C-079C6280A67B}" srcOrd="1" destOrd="0" presId="urn:microsoft.com/office/officeart/2008/layout/NameandTitleOrganizationalChart"/>
    <dgm:cxn modelId="{93BA795B-A57D-4B4B-8852-D11C26973278}" type="presParOf" srcId="{B844E03A-230C-497C-988C-079C6280A67B}" destId="{79C948DB-55A2-47B7-B2B5-65C26A15CF8F}" srcOrd="0" destOrd="0" presId="urn:microsoft.com/office/officeart/2008/layout/NameandTitleOrganizationalChart"/>
    <dgm:cxn modelId="{56B2FAB0-519F-4D79-889E-359491FBB89D}" type="presParOf" srcId="{B844E03A-230C-497C-988C-079C6280A67B}" destId="{F29E1D23-9E07-49B1-9915-409607A9B2B7}" srcOrd="1" destOrd="0" presId="urn:microsoft.com/office/officeart/2008/layout/NameandTitleOrganizationalChart"/>
    <dgm:cxn modelId="{5CA331AE-D43E-403B-A9E4-A65B27B2F44A}" type="presParOf" srcId="{F29E1D23-9E07-49B1-9915-409607A9B2B7}" destId="{E5ECC1D8-C5F9-4A75-8245-D9E9BEDC832E}" srcOrd="0" destOrd="0" presId="urn:microsoft.com/office/officeart/2008/layout/NameandTitleOrganizationalChart"/>
    <dgm:cxn modelId="{C3AAC0D0-FE05-41C1-9F20-510E031CBFA9}" type="presParOf" srcId="{E5ECC1D8-C5F9-4A75-8245-D9E9BEDC832E}" destId="{35FD8DDF-3279-44FA-83BA-F3C0E8564D3C}" srcOrd="0" destOrd="0" presId="urn:microsoft.com/office/officeart/2008/layout/NameandTitleOrganizationalChart"/>
    <dgm:cxn modelId="{A1EE34B0-95E6-4FE8-ABD0-D70EE0C601D8}" type="presParOf" srcId="{E5ECC1D8-C5F9-4A75-8245-D9E9BEDC832E}" destId="{751EB3AA-145D-4E4B-ACFE-0FF20909ADCE}" srcOrd="1" destOrd="0" presId="urn:microsoft.com/office/officeart/2008/layout/NameandTitleOrganizationalChart"/>
    <dgm:cxn modelId="{5163BC5D-7A23-46E2-8272-215682415FD3}" type="presParOf" srcId="{E5ECC1D8-C5F9-4A75-8245-D9E9BEDC832E}" destId="{8CA475ED-F85C-4305-B9C6-570C350B6BF1}" srcOrd="2" destOrd="0" presId="urn:microsoft.com/office/officeart/2008/layout/NameandTitleOrganizationalChart"/>
    <dgm:cxn modelId="{144E3764-5280-4A87-9D23-666A87C46FA0}" type="presParOf" srcId="{F29E1D23-9E07-49B1-9915-409607A9B2B7}" destId="{E639384E-3327-4E89-9C0F-5DE0784A71CA}" srcOrd="1" destOrd="0" presId="urn:microsoft.com/office/officeart/2008/layout/NameandTitleOrganizationalChart"/>
    <dgm:cxn modelId="{DA536364-6385-46B7-B8C7-16D69277DDD0}" type="presParOf" srcId="{E639384E-3327-4E89-9C0F-5DE0784A71CA}" destId="{3AFBCF1B-FDF1-4201-9ADE-ABFD2B0AE49F}" srcOrd="0" destOrd="0" presId="urn:microsoft.com/office/officeart/2008/layout/NameandTitleOrganizationalChart"/>
    <dgm:cxn modelId="{85A310EB-1A04-47BB-9AC7-4F24B60326B9}" type="presParOf" srcId="{E639384E-3327-4E89-9C0F-5DE0784A71CA}" destId="{E70E258E-B12A-435D-A57E-B15964335BDB}" srcOrd="1" destOrd="0" presId="urn:microsoft.com/office/officeart/2008/layout/NameandTitleOrganizationalChart"/>
    <dgm:cxn modelId="{C8CB42EC-DF1D-4D50-86E5-F7C9F03023D8}" type="presParOf" srcId="{E70E258E-B12A-435D-A57E-B15964335BDB}" destId="{15547131-729C-4E0D-8FBA-51436A905DA0}" srcOrd="0" destOrd="0" presId="urn:microsoft.com/office/officeart/2008/layout/NameandTitleOrganizationalChart"/>
    <dgm:cxn modelId="{F1917ED1-D5C6-4F20-B4B1-516DB03C52F4}" type="presParOf" srcId="{15547131-729C-4E0D-8FBA-51436A905DA0}" destId="{BA99E20C-1F36-4807-A904-EEB2BB3C2071}" srcOrd="0" destOrd="0" presId="urn:microsoft.com/office/officeart/2008/layout/NameandTitleOrganizationalChart"/>
    <dgm:cxn modelId="{A4965934-6429-4D36-B775-F328AA21A660}" type="presParOf" srcId="{15547131-729C-4E0D-8FBA-51436A905DA0}" destId="{7895C5D6-2100-45DC-9819-CF1611D9FF15}" srcOrd="1" destOrd="0" presId="urn:microsoft.com/office/officeart/2008/layout/NameandTitleOrganizationalChart"/>
    <dgm:cxn modelId="{2B12A40C-48DA-4D33-A0A8-1D48015449A1}" type="presParOf" srcId="{15547131-729C-4E0D-8FBA-51436A905DA0}" destId="{EC94305E-BBC6-46E1-98E7-0701CD7834C7}" srcOrd="2" destOrd="0" presId="urn:microsoft.com/office/officeart/2008/layout/NameandTitleOrganizationalChart"/>
    <dgm:cxn modelId="{BC3CF720-C9A4-4471-9F93-294848B42B22}" type="presParOf" srcId="{E70E258E-B12A-435D-A57E-B15964335BDB}" destId="{5939677E-9D8D-45DD-9E0F-256C4F11D9BA}" srcOrd="1" destOrd="0" presId="urn:microsoft.com/office/officeart/2008/layout/NameandTitleOrganizationalChart"/>
    <dgm:cxn modelId="{12BA484D-A17D-4BDF-930E-076554700A0A}" type="presParOf" srcId="{5939677E-9D8D-45DD-9E0F-256C4F11D9BA}" destId="{1B419094-6E2F-4C83-862C-CCA4E49F1DBB}" srcOrd="0" destOrd="0" presId="urn:microsoft.com/office/officeart/2008/layout/NameandTitleOrganizationalChart"/>
    <dgm:cxn modelId="{DD94FBE6-3735-4F1E-BF73-F38A1978029E}" type="presParOf" srcId="{5939677E-9D8D-45DD-9E0F-256C4F11D9BA}" destId="{E010721C-A8B5-492C-B867-05FC5F7735C1}" srcOrd="1" destOrd="0" presId="urn:microsoft.com/office/officeart/2008/layout/NameandTitleOrganizationalChart"/>
    <dgm:cxn modelId="{930C90E7-3B6D-4E81-BC4C-573446B89DDD}" type="presParOf" srcId="{E010721C-A8B5-492C-B867-05FC5F7735C1}" destId="{25B654B6-6D7E-45F7-8810-151E7792489F}" srcOrd="0" destOrd="0" presId="urn:microsoft.com/office/officeart/2008/layout/NameandTitleOrganizationalChart"/>
    <dgm:cxn modelId="{FBE69011-0D58-4B9F-8C22-DDAB25A07D5F}" type="presParOf" srcId="{25B654B6-6D7E-45F7-8810-151E7792489F}" destId="{CE115C1D-D0BF-4FB2-936B-873D99D0F090}" srcOrd="0" destOrd="0" presId="urn:microsoft.com/office/officeart/2008/layout/NameandTitleOrganizationalChart"/>
    <dgm:cxn modelId="{18AD2DD2-1DBE-45AF-AF89-094273D56911}" type="presParOf" srcId="{25B654B6-6D7E-45F7-8810-151E7792489F}" destId="{02051E3C-E8C8-41C4-9E9A-C5279F6E6547}" srcOrd="1" destOrd="0" presId="urn:microsoft.com/office/officeart/2008/layout/NameandTitleOrganizationalChart"/>
    <dgm:cxn modelId="{24EDFDAF-3139-402F-A9EA-FF5710A639F5}" type="presParOf" srcId="{25B654B6-6D7E-45F7-8810-151E7792489F}" destId="{48EF9249-B6D8-4C42-AF0E-8E216B9B4291}" srcOrd="2" destOrd="0" presId="urn:microsoft.com/office/officeart/2008/layout/NameandTitleOrganizationalChart"/>
    <dgm:cxn modelId="{85ECA6B0-1FD5-41B4-AC3F-90EA47F89ECB}" type="presParOf" srcId="{E010721C-A8B5-492C-B867-05FC5F7735C1}" destId="{7C4E27F5-0616-4352-88BF-2936C15A9B6C}" srcOrd="1" destOrd="0" presId="urn:microsoft.com/office/officeart/2008/layout/NameandTitleOrganizationalChart"/>
    <dgm:cxn modelId="{ABBCBD44-F2E0-4048-8B75-169EC06D40F5}" type="presParOf" srcId="{E010721C-A8B5-492C-B867-05FC5F7735C1}" destId="{AB02C4CD-8C14-43D9-86B5-9CDC3F0D05F9}" srcOrd="2" destOrd="0" presId="urn:microsoft.com/office/officeart/2008/layout/NameandTitleOrganizationalChart"/>
    <dgm:cxn modelId="{B117E541-C01B-4E1F-BBD9-A7886A955922}" type="presParOf" srcId="{E70E258E-B12A-435D-A57E-B15964335BDB}" destId="{F62906FE-D024-41DA-87BA-01721E9E93D0}" srcOrd="2" destOrd="0" presId="urn:microsoft.com/office/officeart/2008/layout/NameandTitleOrganizationalChart"/>
    <dgm:cxn modelId="{9D33FE88-F6DC-4CBB-88DB-1F8E544078AB}" type="presParOf" srcId="{E639384E-3327-4E89-9C0F-5DE0784A71CA}" destId="{F04FF736-C12F-4CEF-B4AB-E48DAEE0294C}" srcOrd="2" destOrd="0" presId="urn:microsoft.com/office/officeart/2008/layout/NameandTitleOrganizationalChart"/>
    <dgm:cxn modelId="{F7F0F62A-6B74-4E58-BF49-36567ABB44D2}" type="presParOf" srcId="{E639384E-3327-4E89-9C0F-5DE0784A71CA}" destId="{DB5AC339-278B-4898-91BA-A2C4A4FF32CA}" srcOrd="3" destOrd="0" presId="urn:microsoft.com/office/officeart/2008/layout/NameandTitleOrganizationalChart"/>
    <dgm:cxn modelId="{07FA806B-35EF-46B2-86BD-CD67F1410634}" type="presParOf" srcId="{DB5AC339-278B-4898-91BA-A2C4A4FF32CA}" destId="{A01C9C17-6EB1-4598-BA6E-AEAB6F83A161}" srcOrd="0" destOrd="0" presId="urn:microsoft.com/office/officeart/2008/layout/NameandTitleOrganizationalChart"/>
    <dgm:cxn modelId="{17E5F415-8DE1-4D13-BE1B-BFD6ED9D7B4A}" type="presParOf" srcId="{A01C9C17-6EB1-4598-BA6E-AEAB6F83A161}" destId="{99C5DEB9-B2B0-43A7-93D1-CB699FC28AF2}" srcOrd="0" destOrd="0" presId="urn:microsoft.com/office/officeart/2008/layout/NameandTitleOrganizationalChart"/>
    <dgm:cxn modelId="{362397CF-30BE-4F80-A8C8-26CFF3E01457}" type="presParOf" srcId="{A01C9C17-6EB1-4598-BA6E-AEAB6F83A161}" destId="{2979AAC0-6681-462B-924C-CB8148611EF3}" srcOrd="1" destOrd="0" presId="urn:microsoft.com/office/officeart/2008/layout/NameandTitleOrganizationalChart"/>
    <dgm:cxn modelId="{AD8F5EDB-E1E4-4AF5-AB0C-F006674254B0}" type="presParOf" srcId="{A01C9C17-6EB1-4598-BA6E-AEAB6F83A161}" destId="{DCEE9043-09E2-4D2E-86F8-400F708BDC7D}" srcOrd="2" destOrd="0" presId="urn:microsoft.com/office/officeart/2008/layout/NameandTitleOrganizationalChart"/>
    <dgm:cxn modelId="{F92B0FE8-06FF-4258-AF7A-2A4093B5D278}" type="presParOf" srcId="{DB5AC339-278B-4898-91BA-A2C4A4FF32CA}" destId="{734EFCA6-AA5C-4426-AA79-E3D54B769472}" srcOrd="1" destOrd="0" presId="urn:microsoft.com/office/officeart/2008/layout/NameandTitleOrganizationalChart"/>
    <dgm:cxn modelId="{7C7821D5-7A66-46AE-A313-20556BF17C29}" type="presParOf" srcId="{734EFCA6-AA5C-4426-AA79-E3D54B769472}" destId="{B8CDE8EF-1C22-42F2-8B8F-31D9235CDED2}" srcOrd="0" destOrd="0" presId="urn:microsoft.com/office/officeart/2008/layout/NameandTitleOrganizationalChart"/>
    <dgm:cxn modelId="{FB88BA36-873A-4D0E-8D7C-C11CFEBEA493}" type="presParOf" srcId="{734EFCA6-AA5C-4426-AA79-E3D54B769472}" destId="{DEE9EADB-42B8-4BB5-8F50-0C4E96D91B3D}" srcOrd="1" destOrd="0" presId="urn:microsoft.com/office/officeart/2008/layout/NameandTitleOrganizationalChart"/>
    <dgm:cxn modelId="{B169BD11-99DC-4266-BD57-3B3FC974470E}" type="presParOf" srcId="{DEE9EADB-42B8-4BB5-8F50-0C4E96D91B3D}" destId="{A906AAF0-06B1-4E2F-AEEF-33EEE55CB72B}" srcOrd="0" destOrd="0" presId="urn:microsoft.com/office/officeart/2008/layout/NameandTitleOrganizationalChart"/>
    <dgm:cxn modelId="{0904D173-48E8-434C-A5F0-7C96CB28BC93}" type="presParOf" srcId="{A906AAF0-06B1-4E2F-AEEF-33EEE55CB72B}" destId="{AA136080-80B8-460A-8DEF-4A17219A2055}" srcOrd="0" destOrd="0" presId="urn:microsoft.com/office/officeart/2008/layout/NameandTitleOrganizationalChart"/>
    <dgm:cxn modelId="{F7B520D5-4C91-47EF-903C-E62CCFBC60E2}" type="presParOf" srcId="{A906AAF0-06B1-4E2F-AEEF-33EEE55CB72B}" destId="{E8BD673B-B6CE-4DD0-9412-EE4EB5FC6B3A}" srcOrd="1" destOrd="0" presId="urn:microsoft.com/office/officeart/2008/layout/NameandTitleOrganizationalChart"/>
    <dgm:cxn modelId="{659D8448-7DBC-4825-B693-7F2923413F3D}" type="presParOf" srcId="{A906AAF0-06B1-4E2F-AEEF-33EEE55CB72B}" destId="{15F659A5-7CC4-406F-9473-C5CF07EAF7D8}" srcOrd="2" destOrd="0" presId="urn:microsoft.com/office/officeart/2008/layout/NameandTitleOrganizationalChart"/>
    <dgm:cxn modelId="{3DCDBC70-1361-42F7-8F82-04A72C287C90}" type="presParOf" srcId="{DEE9EADB-42B8-4BB5-8F50-0C4E96D91B3D}" destId="{F13D50AB-9850-4F3F-9BD1-5FAC680F1891}" srcOrd="1" destOrd="0" presId="urn:microsoft.com/office/officeart/2008/layout/NameandTitleOrganizationalChart"/>
    <dgm:cxn modelId="{9A90FBF4-D61B-40F7-9599-808F987E8A27}" type="presParOf" srcId="{DEE9EADB-42B8-4BB5-8F50-0C4E96D91B3D}" destId="{B2F75578-D685-4365-9BF2-FE474F03C485}" srcOrd="2" destOrd="0" presId="urn:microsoft.com/office/officeart/2008/layout/NameandTitleOrganizationalChart"/>
    <dgm:cxn modelId="{CD8BAC1C-29D3-4CFB-AE97-65BFD4BB9FAF}" type="presParOf" srcId="{DB5AC339-278B-4898-91BA-A2C4A4FF32CA}" destId="{B81FA225-5A6B-4A2C-A294-AA7211BBC29F}" srcOrd="2" destOrd="0" presId="urn:microsoft.com/office/officeart/2008/layout/NameandTitleOrganizationalChart"/>
    <dgm:cxn modelId="{F5F03C68-C3BB-415D-958C-5EDCBCD0F889}" type="presParOf" srcId="{E639384E-3327-4E89-9C0F-5DE0784A71CA}" destId="{4256AFF8-DAD5-4632-BBCC-95E8C8D54C5B}" srcOrd="4" destOrd="0" presId="urn:microsoft.com/office/officeart/2008/layout/NameandTitleOrganizationalChart"/>
    <dgm:cxn modelId="{464E39CB-FF11-4C45-945C-1E175B74A3E0}" type="presParOf" srcId="{E639384E-3327-4E89-9C0F-5DE0784A71CA}" destId="{70726259-8E7D-4065-A043-3ED62E99F269}" srcOrd="5" destOrd="0" presId="urn:microsoft.com/office/officeart/2008/layout/NameandTitleOrganizationalChart"/>
    <dgm:cxn modelId="{704BA796-D71C-4D5A-AF71-D683C900A94E}" type="presParOf" srcId="{70726259-8E7D-4065-A043-3ED62E99F269}" destId="{B36DDAB2-AA02-44EC-86B7-9A66EDB0863C}" srcOrd="0" destOrd="0" presId="urn:microsoft.com/office/officeart/2008/layout/NameandTitleOrganizationalChart"/>
    <dgm:cxn modelId="{2AF8F9A7-FE09-46D5-A7EB-8B0E1D07E01A}" type="presParOf" srcId="{B36DDAB2-AA02-44EC-86B7-9A66EDB0863C}" destId="{2E994E5C-F7CF-43C7-8073-598A6F9C0D49}" srcOrd="0" destOrd="0" presId="urn:microsoft.com/office/officeart/2008/layout/NameandTitleOrganizationalChart"/>
    <dgm:cxn modelId="{14219DD1-2D83-4247-A888-9DB8572403CD}" type="presParOf" srcId="{B36DDAB2-AA02-44EC-86B7-9A66EDB0863C}" destId="{AF61EA01-C499-4CB4-9DAC-996A5779CF9A}" srcOrd="1" destOrd="0" presId="urn:microsoft.com/office/officeart/2008/layout/NameandTitleOrganizationalChart"/>
    <dgm:cxn modelId="{168FDC02-F0BA-41A7-8B4C-6AF5E182AD83}" type="presParOf" srcId="{B36DDAB2-AA02-44EC-86B7-9A66EDB0863C}" destId="{BBCDB659-D7AC-4296-8CC2-AF0DB114BA77}" srcOrd="2" destOrd="0" presId="urn:microsoft.com/office/officeart/2008/layout/NameandTitleOrganizationalChart"/>
    <dgm:cxn modelId="{3275795A-42E8-4E09-A378-13296028B0D1}" type="presParOf" srcId="{70726259-8E7D-4065-A043-3ED62E99F269}" destId="{9B660168-F53A-467D-85D9-A622DAABD30F}" srcOrd="1" destOrd="0" presId="urn:microsoft.com/office/officeart/2008/layout/NameandTitleOrganizationalChart"/>
    <dgm:cxn modelId="{890618AA-9879-4FBF-B814-A8D561550D91}" type="presParOf" srcId="{9B660168-F53A-467D-85D9-A622DAABD30F}" destId="{150114B3-C5EE-4C05-9E30-45C3FDCE7482}" srcOrd="0" destOrd="0" presId="urn:microsoft.com/office/officeart/2008/layout/NameandTitleOrganizationalChart"/>
    <dgm:cxn modelId="{45540C8F-A028-4FA2-BB08-0D0D24684AED}" type="presParOf" srcId="{9B660168-F53A-467D-85D9-A622DAABD30F}" destId="{FAA2750F-60D3-44B8-A408-D084294729EC}" srcOrd="1" destOrd="0" presId="urn:microsoft.com/office/officeart/2008/layout/NameandTitleOrganizationalChart"/>
    <dgm:cxn modelId="{903869DB-F0BD-436D-AED7-90FAD17C024D}" type="presParOf" srcId="{FAA2750F-60D3-44B8-A408-D084294729EC}" destId="{BD9B3444-0479-48C6-A336-DA2482B664A4}" srcOrd="0" destOrd="0" presId="urn:microsoft.com/office/officeart/2008/layout/NameandTitleOrganizationalChart"/>
    <dgm:cxn modelId="{CF130E3B-A013-4566-8D6E-8923075B3B82}" type="presParOf" srcId="{BD9B3444-0479-48C6-A336-DA2482B664A4}" destId="{3466EDFD-8C9D-4EF1-ADFB-4056ED3A48D1}" srcOrd="0" destOrd="0" presId="urn:microsoft.com/office/officeart/2008/layout/NameandTitleOrganizationalChart"/>
    <dgm:cxn modelId="{E4D56197-72F4-4390-819B-9AD609B5855F}" type="presParOf" srcId="{BD9B3444-0479-48C6-A336-DA2482B664A4}" destId="{650635E6-3A9D-4AAF-8D4F-A90B209C216B}" srcOrd="1" destOrd="0" presId="urn:microsoft.com/office/officeart/2008/layout/NameandTitleOrganizationalChart"/>
    <dgm:cxn modelId="{DB71E3A1-2B5A-4BE6-AFAA-36C291BC7D2C}" type="presParOf" srcId="{BD9B3444-0479-48C6-A336-DA2482B664A4}" destId="{14315D3D-9C93-4146-9665-BB63B777B9A0}" srcOrd="2" destOrd="0" presId="urn:microsoft.com/office/officeart/2008/layout/NameandTitleOrganizationalChart"/>
    <dgm:cxn modelId="{A8FF1601-5BBF-4D5D-900E-1A7D233136F5}" type="presParOf" srcId="{FAA2750F-60D3-44B8-A408-D084294729EC}" destId="{414028B1-25CF-46D3-A4EC-E66A9131128B}" srcOrd="1" destOrd="0" presId="urn:microsoft.com/office/officeart/2008/layout/NameandTitleOrganizationalChart"/>
    <dgm:cxn modelId="{18296CF8-D40C-4777-9895-360E12651939}" type="presParOf" srcId="{FAA2750F-60D3-44B8-A408-D084294729EC}" destId="{38D1ED95-7DD7-4B0A-9070-BF5879999B91}" srcOrd="2" destOrd="0" presId="urn:microsoft.com/office/officeart/2008/layout/NameandTitleOrganizationalChart"/>
    <dgm:cxn modelId="{56A6FFEB-CE6B-43D0-A528-E3D934B172BF}" type="presParOf" srcId="{70726259-8E7D-4065-A043-3ED62E99F269}" destId="{1DBE948D-4E1E-4668-98CC-80FDA5839FB7}" srcOrd="2" destOrd="0" presId="urn:microsoft.com/office/officeart/2008/layout/NameandTitleOrganizationalChart"/>
    <dgm:cxn modelId="{EEB7706F-DED9-4783-8689-32BDC9771E92}" type="presParOf" srcId="{E639384E-3327-4E89-9C0F-5DE0784A71CA}" destId="{0CBDA0AA-0EDD-46CE-8EB2-A2C005596417}" srcOrd="6" destOrd="0" presId="urn:microsoft.com/office/officeart/2008/layout/NameandTitleOrganizationalChart"/>
    <dgm:cxn modelId="{94A06ADF-494B-4BE4-A57C-EFD51D973C75}" type="presParOf" srcId="{E639384E-3327-4E89-9C0F-5DE0784A71CA}" destId="{1EFF1586-6335-4466-BA00-B4D5897240BF}" srcOrd="7" destOrd="0" presId="urn:microsoft.com/office/officeart/2008/layout/NameandTitleOrganizationalChart"/>
    <dgm:cxn modelId="{F5D513CA-4BB4-4720-96F2-1081F545E7DA}" type="presParOf" srcId="{1EFF1586-6335-4466-BA00-B4D5897240BF}" destId="{89F70FAE-A213-4686-8247-D59567E95871}" srcOrd="0" destOrd="0" presId="urn:microsoft.com/office/officeart/2008/layout/NameandTitleOrganizationalChart"/>
    <dgm:cxn modelId="{3C5E3252-0036-40E5-B82A-CBA3BFCE71E4}" type="presParOf" srcId="{89F70FAE-A213-4686-8247-D59567E95871}" destId="{3F5B8070-7EB5-4133-B7E7-F98D63440BE8}" srcOrd="0" destOrd="0" presId="urn:microsoft.com/office/officeart/2008/layout/NameandTitleOrganizationalChart"/>
    <dgm:cxn modelId="{A6ABC9EA-4534-4CB7-B3DD-24379647A5D0}" type="presParOf" srcId="{89F70FAE-A213-4686-8247-D59567E95871}" destId="{8698A09E-8B7A-452B-AC5B-5AB4C8E16E92}" srcOrd="1" destOrd="0" presId="urn:microsoft.com/office/officeart/2008/layout/NameandTitleOrganizationalChart"/>
    <dgm:cxn modelId="{210B4B13-46DF-4F9B-BD33-043FBCE80CC2}" type="presParOf" srcId="{89F70FAE-A213-4686-8247-D59567E95871}" destId="{5D9EC24D-2489-44E0-A35E-A01D34E45022}" srcOrd="2" destOrd="0" presId="urn:microsoft.com/office/officeart/2008/layout/NameandTitleOrganizationalChart"/>
    <dgm:cxn modelId="{2F706C86-E8B9-4F34-B4B7-88D9D63DB987}" type="presParOf" srcId="{1EFF1586-6335-4466-BA00-B4D5897240BF}" destId="{7AD0ABB9-35CA-47D7-A296-AE2BBCAA9DB6}" srcOrd="1" destOrd="0" presId="urn:microsoft.com/office/officeart/2008/layout/NameandTitleOrganizationalChart"/>
    <dgm:cxn modelId="{CB5F2B58-77F0-4F31-B416-9F4F73100A66}" type="presParOf" srcId="{7AD0ABB9-35CA-47D7-A296-AE2BBCAA9DB6}" destId="{42B8CE69-22E9-4104-BCED-3A79BB8BB599}" srcOrd="0" destOrd="0" presId="urn:microsoft.com/office/officeart/2008/layout/NameandTitleOrganizationalChart"/>
    <dgm:cxn modelId="{297F23A2-D58C-46FD-90F8-791C5DD30F5B}" type="presParOf" srcId="{7AD0ABB9-35CA-47D7-A296-AE2BBCAA9DB6}" destId="{6D3843C0-5B86-4737-A5B1-41CAF59FADE0}" srcOrd="1" destOrd="0" presId="urn:microsoft.com/office/officeart/2008/layout/NameandTitleOrganizationalChart"/>
    <dgm:cxn modelId="{8B053D6D-C1D8-4380-A91B-9734B3F93E72}" type="presParOf" srcId="{6D3843C0-5B86-4737-A5B1-41CAF59FADE0}" destId="{F6A5AACD-6908-436D-AE8B-77A05A75D73A}" srcOrd="0" destOrd="0" presId="urn:microsoft.com/office/officeart/2008/layout/NameandTitleOrganizationalChart"/>
    <dgm:cxn modelId="{99AA4A84-99EA-4C32-868F-CF3DE066991F}" type="presParOf" srcId="{F6A5AACD-6908-436D-AE8B-77A05A75D73A}" destId="{EE4CA65F-038B-4457-9CBE-5C3ADDE75192}" srcOrd="0" destOrd="0" presId="urn:microsoft.com/office/officeart/2008/layout/NameandTitleOrganizationalChart"/>
    <dgm:cxn modelId="{E649C3CE-0B9B-418A-8021-BB29EC50B9EB}" type="presParOf" srcId="{F6A5AACD-6908-436D-AE8B-77A05A75D73A}" destId="{38FBD8FF-010D-4682-AFC5-882C49E0C036}" srcOrd="1" destOrd="0" presId="urn:microsoft.com/office/officeart/2008/layout/NameandTitleOrganizationalChart"/>
    <dgm:cxn modelId="{98B282D8-B4CA-4CA3-B10B-1999B82A5CDB}" type="presParOf" srcId="{F6A5AACD-6908-436D-AE8B-77A05A75D73A}" destId="{25667F01-27DF-4769-93DB-DFDEBFFE622B}" srcOrd="2" destOrd="0" presId="urn:microsoft.com/office/officeart/2008/layout/NameandTitleOrganizationalChart"/>
    <dgm:cxn modelId="{04224CB0-433E-4A9A-B67F-5E9B504BC578}" type="presParOf" srcId="{6D3843C0-5B86-4737-A5B1-41CAF59FADE0}" destId="{ECD0871F-B7D4-4C24-BF42-D27F66D9F0C8}" srcOrd="1" destOrd="0" presId="urn:microsoft.com/office/officeart/2008/layout/NameandTitleOrganizationalChart"/>
    <dgm:cxn modelId="{54BF3065-049F-492B-A004-A7636BB45315}" type="presParOf" srcId="{6D3843C0-5B86-4737-A5B1-41CAF59FADE0}" destId="{89334C03-E455-423F-85A7-73FA75202940}" srcOrd="2" destOrd="0" presId="urn:microsoft.com/office/officeart/2008/layout/NameandTitleOrganizationalChart"/>
    <dgm:cxn modelId="{780EA051-67CA-460A-8320-941AB3D3E5D3}" type="presParOf" srcId="{1EFF1586-6335-4466-BA00-B4D5897240BF}" destId="{503D6502-AB5F-428B-8E4E-34C86B47263C}" srcOrd="2" destOrd="0" presId="urn:microsoft.com/office/officeart/2008/layout/NameandTitleOrganizationalChart"/>
    <dgm:cxn modelId="{B74974F5-85FB-44E3-A533-E6CBADF55BB9}" type="presParOf" srcId="{E639384E-3327-4E89-9C0F-5DE0784A71CA}" destId="{B46832F3-CDC4-44C3-A0DB-A418B250D7AB}" srcOrd="8" destOrd="0" presId="urn:microsoft.com/office/officeart/2008/layout/NameandTitleOrganizationalChart"/>
    <dgm:cxn modelId="{0DD270F2-F93D-483D-8F62-8A943019194D}" type="presParOf" srcId="{E639384E-3327-4E89-9C0F-5DE0784A71CA}" destId="{3229E4C1-EF5D-4DBB-972A-0615A2ED00F4}" srcOrd="9" destOrd="0" presId="urn:microsoft.com/office/officeart/2008/layout/NameandTitleOrganizationalChart"/>
    <dgm:cxn modelId="{2E60D2CC-E618-4542-BD67-1261FB335F24}" type="presParOf" srcId="{3229E4C1-EF5D-4DBB-972A-0615A2ED00F4}" destId="{A03EA601-64DE-4661-B1F2-737466761FC0}" srcOrd="0" destOrd="0" presId="urn:microsoft.com/office/officeart/2008/layout/NameandTitleOrganizationalChart"/>
    <dgm:cxn modelId="{C22E84D1-5EC8-4854-88B0-D849037AD745}" type="presParOf" srcId="{A03EA601-64DE-4661-B1F2-737466761FC0}" destId="{1600A2C0-A789-434A-A76A-385E03D95CA9}" srcOrd="0" destOrd="0" presId="urn:microsoft.com/office/officeart/2008/layout/NameandTitleOrganizationalChart"/>
    <dgm:cxn modelId="{39748292-9CA4-4B70-BFB0-9E23BB7024D8}" type="presParOf" srcId="{A03EA601-64DE-4661-B1F2-737466761FC0}" destId="{1DCF916C-6591-4A37-B385-37464568AB9E}" srcOrd="1" destOrd="0" presId="urn:microsoft.com/office/officeart/2008/layout/NameandTitleOrganizationalChart"/>
    <dgm:cxn modelId="{578D97CA-3CBD-4DB7-BF25-7BDACD04EDC2}" type="presParOf" srcId="{A03EA601-64DE-4661-B1F2-737466761FC0}" destId="{E513D20B-6671-4069-BB3E-E2669567D340}" srcOrd="2" destOrd="0" presId="urn:microsoft.com/office/officeart/2008/layout/NameandTitleOrganizationalChart"/>
    <dgm:cxn modelId="{BFFBAA2B-07F0-428E-8212-DE869A3256B1}" type="presParOf" srcId="{3229E4C1-EF5D-4DBB-972A-0615A2ED00F4}" destId="{78F32F42-ADD1-4A60-BC37-605CFDD41D86}" srcOrd="1" destOrd="0" presId="urn:microsoft.com/office/officeart/2008/layout/NameandTitleOrganizationalChart"/>
    <dgm:cxn modelId="{52D86F24-0FE9-4E10-A708-430749EAC75C}" type="presParOf" srcId="{78F32F42-ADD1-4A60-BC37-605CFDD41D86}" destId="{983F55DF-5A79-4F08-BBE2-39155326FCD0}" srcOrd="0" destOrd="0" presId="urn:microsoft.com/office/officeart/2008/layout/NameandTitleOrganizationalChart"/>
    <dgm:cxn modelId="{D8EDC14C-94AE-4BD4-AE06-A3962322C023}" type="presParOf" srcId="{78F32F42-ADD1-4A60-BC37-605CFDD41D86}" destId="{B11411D1-1A43-4EE4-AA15-A2275675C4CD}" srcOrd="1" destOrd="0" presId="urn:microsoft.com/office/officeart/2008/layout/NameandTitleOrganizationalChart"/>
    <dgm:cxn modelId="{743C2545-105B-444E-BDDD-68AA89C34A78}" type="presParOf" srcId="{B11411D1-1A43-4EE4-AA15-A2275675C4CD}" destId="{9BE6C181-9823-4234-A12A-72CD180063FA}" srcOrd="0" destOrd="0" presId="urn:microsoft.com/office/officeart/2008/layout/NameandTitleOrganizationalChart"/>
    <dgm:cxn modelId="{E3F07C24-95E6-46B1-A2FD-5664ACEDD191}" type="presParOf" srcId="{9BE6C181-9823-4234-A12A-72CD180063FA}" destId="{36C3246B-E59E-4CB7-B825-2E35289F94B2}" srcOrd="0" destOrd="0" presId="urn:microsoft.com/office/officeart/2008/layout/NameandTitleOrganizationalChart"/>
    <dgm:cxn modelId="{1498CF84-9AD5-40CE-999D-BCD1B61B5184}" type="presParOf" srcId="{9BE6C181-9823-4234-A12A-72CD180063FA}" destId="{004448E0-38A0-463C-A8E8-5D260EF135CD}" srcOrd="1" destOrd="0" presId="urn:microsoft.com/office/officeart/2008/layout/NameandTitleOrganizationalChart"/>
    <dgm:cxn modelId="{B6A08CED-0F6E-49DC-8EF0-9DF869623375}" type="presParOf" srcId="{9BE6C181-9823-4234-A12A-72CD180063FA}" destId="{D6E57AF5-4729-41CF-BC5A-C3FEFEB8A66A}" srcOrd="2" destOrd="0" presId="urn:microsoft.com/office/officeart/2008/layout/NameandTitleOrganizationalChart"/>
    <dgm:cxn modelId="{8F660DBC-B214-4A61-A3E7-B11FBA45D74F}" type="presParOf" srcId="{B11411D1-1A43-4EE4-AA15-A2275675C4CD}" destId="{E2A22FF4-9E1F-46E7-8CC5-551A81F7E4FB}" srcOrd="1" destOrd="0" presId="urn:microsoft.com/office/officeart/2008/layout/NameandTitleOrganizationalChart"/>
    <dgm:cxn modelId="{96C8483B-E55E-4992-803C-7219FEEABEAE}" type="presParOf" srcId="{B11411D1-1A43-4EE4-AA15-A2275675C4CD}" destId="{915A8136-E229-40FE-B02C-08B2CFFDA300}" srcOrd="2" destOrd="0" presId="urn:microsoft.com/office/officeart/2008/layout/NameandTitleOrganizationalChart"/>
    <dgm:cxn modelId="{DD0710BD-9BF5-4BAD-AFB2-FBE8D15194D6}" type="presParOf" srcId="{3229E4C1-EF5D-4DBB-972A-0615A2ED00F4}" destId="{4FF65BAB-0B8E-4749-9865-82138DA68C9B}" srcOrd="2" destOrd="0" presId="urn:microsoft.com/office/officeart/2008/layout/NameandTitleOrganizationalChart"/>
    <dgm:cxn modelId="{0A90A5E7-ADAE-486E-8D64-1CA4A82179AA}" type="presParOf" srcId="{E639384E-3327-4E89-9C0F-5DE0784A71CA}" destId="{484027C6-8692-4E07-A733-4D4B959E705A}" srcOrd="10" destOrd="0" presId="urn:microsoft.com/office/officeart/2008/layout/NameandTitleOrganizationalChart"/>
    <dgm:cxn modelId="{3A7C7963-DE2E-487C-A450-BFC7EA8D3BAE}" type="presParOf" srcId="{E639384E-3327-4E89-9C0F-5DE0784A71CA}" destId="{F8DF209B-B633-4C34-8AAF-DBAB3DF82510}" srcOrd="11" destOrd="0" presId="urn:microsoft.com/office/officeart/2008/layout/NameandTitleOrganizationalChart"/>
    <dgm:cxn modelId="{FD186273-1FD3-453C-95C8-55BF5CFF8BEC}" type="presParOf" srcId="{F8DF209B-B633-4C34-8AAF-DBAB3DF82510}" destId="{E37617A0-3B46-4B6B-B641-80E0EBDAC0F7}" srcOrd="0" destOrd="0" presId="urn:microsoft.com/office/officeart/2008/layout/NameandTitleOrganizationalChart"/>
    <dgm:cxn modelId="{886449D1-AFD0-48BE-A015-618203C6F959}" type="presParOf" srcId="{E37617A0-3B46-4B6B-B641-80E0EBDAC0F7}" destId="{65E094D1-5366-47E2-9128-2FED9C459A99}" srcOrd="0" destOrd="0" presId="urn:microsoft.com/office/officeart/2008/layout/NameandTitleOrganizationalChart"/>
    <dgm:cxn modelId="{0C1DFE65-A84E-44B7-B8EA-BF6B8816F644}" type="presParOf" srcId="{E37617A0-3B46-4B6B-B641-80E0EBDAC0F7}" destId="{658D19D2-6270-448D-8846-85AB4F1918FE}" srcOrd="1" destOrd="0" presId="urn:microsoft.com/office/officeart/2008/layout/NameandTitleOrganizationalChart"/>
    <dgm:cxn modelId="{C38993E7-81FA-413C-9966-9AECC8304CEC}" type="presParOf" srcId="{E37617A0-3B46-4B6B-B641-80E0EBDAC0F7}" destId="{6AC3EE15-2065-4092-8DD4-C3D03FAC769A}" srcOrd="2" destOrd="0" presId="urn:microsoft.com/office/officeart/2008/layout/NameandTitleOrganizationalChart"/>
    <dgm:cxn modelId="{3EB82435-A06E-415A-972D-6696F2F1A3A0}" type="presParOf" srcId="{F8DF209B-B633-4C34-8AAF-DBAB3DF82510}" destId="{B82244C5-E20A-414C-9994-86CFB31F93FE}" srcOrd="1" destOrd="0" presId="urn:microsoft.com/office/officeart/2008/layout/NameandTitleOrganizationalChart"/>
    <dgm:cxn modelId="{606B1C9C-6D83-4ED0-A1C1-D9436FD198DD}" type="presParOf" srcId="{B82244C5-E20A-414C-9994-86CFB31F93FE}" destId="{7A045843-6F60-422F-8A9B-381402555038}" srcOrd="0" destOrd="0" presId="urn:microsoft.com/office/officeart/2008/layout/NameandTitleOrganizationalChart"/>
    <dgm:cxn modelId="{06E87FCB-5049-475B-8A10-A1D92CC656CA}" type="presParOf" srcId="{B82244C5-E20A-414C-9994-86CFB31F93FE}" destId="{B2393014-6D6E-4D39-8B70-EB8CE3B236D4}" srcOrd="1" destOrd="0" presId="urn:microsoft.com/office/officeart/2008/layout/NameandTitleOrganizationalChart"/>
    <dgm:cxn modelId="{08BBC778-E8FB-4E86-BA22-18F132E91BD8}" type="presParOf" srcId="{B2393014-6D6E-4D39-8B70-EB8CE3B236D4}" destId="{AFA51B14-CD33-4B3A-93D1-317383C84864}" srcOrd="0" destOrd="0" presId="urn:microsoft.com/office/officeart/2008/layout/NameandTitleOrganizationalChart"/>
    <dgm:cxn modelId="{0BBE538A-E21E-4AE8-B80F-093E54E1BBD0}" type="presParOf" srcId="{AFA51B14-CD33-4B3A-93D1-317383C84864}" destId="{3F741778-A305-42B4-AF61-57489610AA7C}" srcOrd="0" destOrd="0" presId="urn:microsoft.com/office/officeart/2008/layout/NameandTitleOrganizationalChart"/>
    <dgm:cxn modelId="{1075065A-1226-4F02-98E7-48F460A8E42B}" type="presParOf" srcId="{AFA51B14-CD33-4B3A-93D1-317383C84864}" destId="{374AF039-E6BB-4F23-84CC-6EFCFA5AA8EA}" srcOrd="1" destOrd="0" presId="urn:microsoft.com/office/officeart/2008/layout/NameandTitleOrganizationalChart"/>
    <dgm:cxn modelId="{9BAE8FB8-FFD1-460D-8B81-51AC852D6356}" type="presParOf" srcId="{AFA51B14-CD33-4B3A-93D1-317383C84864}" destId="{5546795B-66DE-49F6-BDED-C4A510816147}" srcOrd="2" destOrd="0" presId="urn:microsoft.com/office/officeart/2008/layout/NameandTitleOrganizationalChart"/>
    <dgm:cxn modelId="{F52B88D6-5178-460C-9825-AE6DDBE4B8B6}" type="presParOf" srcId="{B2393014-6D6E-4D39-8B70-EB8CE3B236D4}" destId="{BD8B903A-D757-4D6A-A30B-EEE554A135AC}" srcOrd="1" destOrd="0" presId="urn:microsoft.com/office/officeart/2008/layout/NameandTitleOrganizationalChart"/>
    <dgm:cxn modelId="{E53170C7-5A7B-44E3-8759-C3F3A27D3E13}" type="presParOf" srcId="{B2393014-6D6E-4D39-8B70-EB8CE3B236D4}" destId="{5805FFCA-11FE-4681-9A41-09BDDFD2A447}" srcOrd="2" destOrd="0" presId="urn:microsoft.com/office/officeart/2008/layout/NameandTitleOrganizationalChart"/>
    <dgm:cxn modelId="{CE6E7D99-27C0-4762-AC57-DAD5C8C39F32}" type="presParOf" srcId="{F8DF209B-B633-4C34-8AAF-DBAB3DF82510}" destId="{449FE3C4-9EEA-4A18-852D-904CA30773E2}" srcOrd="2" destOrd="0" presId="urn:microsoft.com/office/officeart/2008/layout/NameandTitleOrganizationalChart"/>
    <dgm:cxn modelId="{969B5E94-F9F8-4A3F-89ED-CCDF7523DD2F}" type="presParOf" srcId="{F29E1D23-9E07-49B1-9915-409607A9B2B7}" destId="{C4695CCE-D4A0-44C6-A30C-A68B0377D15B}" srcOrd="2" destOrd="0" presId="urn:microsoft.com/office/officeart/2008/layout/NameandTitleOrganizationalChart"/>
    <dgm:cxn modelId="{292F2191-F47A-4268-BA91-983886A4B939}" type="presParOf" srcId="{8514CDA1-B4FF-455E-A24D-BD249A9505B7}" destId="{93CB163F-3930-4C4C-9222-36C99A2B00D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45843-6F60-422F-8A9B-381402555038}">
      <dsp:nvSpPr>
        <dsp:cNvPr id="0" name=""/>
        <dsp:cNvSpPr/>
      </dsp:nvSpPr>
      <dsp:spPr>
        <a:xfrm>
          <a:off x="8048733" y="2725108"/>
          <a:ext cx="91440" cy="3323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23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4027C6-8692-4E07-A733-4D4B959E705A}">
      <dsp:nvSpPr>
        <dsp:cNvPr id="0" name=""/>
        <dsp:cNvSpPr/>
      </dsp:nvSpPr>
      <dsp:spPr>
        <a:xfrm>
          <a:off x="4367848" y="1817466"/>
          <a:ext cx="3726605" cy="332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147"/>
              </a:lnTo>
              <a:lnTo>
                <a:pt x="3726605" y="198147"/>
              </a:lnTo>
              <a:lnTo>
                <a:pt x="3726605" y="3323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3F55DF-5A79-4F08-BBE2-39155326FCD0}">
      <dsp:nvSpPr>
        <dsp:cNvPr id="0" name=""/>
        <dsp:cNvSpPr/>
      </dsp:nvSpPr>
      <dsp:spPr>
        <a:xfrm>
          <a:off x="6558091" y="2725108"/>
          <a:ext cx="91440" cy="3323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23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6832F3-CDC4-44C3-A0DB-A418B250D7AB}">
      <dsp:nvSpPr>
        <dsp:cNvPr id="0" name=""/>
        <dsp:cNvSpPr/>
      </dsp:nvSpPr>
      <dsp:spPr>
        <a:xfrm>
          <a:off x="4367848" y="1817466"/>
          <a:ext cx="2235963" cy="332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147"/>
              </a:lnTo>
              <a:lnTo>
                <a:pt x="2235963" y="198147"/>
              </a:lnTo>
              <a:lnTo>
                <a:pt x="2235963" y="3323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8CE69-22E9-4104-BCED-3A79BB8BB599}">
      <dsp:nvSpPr>
        <dsp:cNvPr id="0" name=""/>
        <dsp:cNvSpPr/>
      </dsp:nvSpPr>
      <dsp:spPr>
        <a:xfrm>
          <a:off x="5067449" y="2725108"/>
          <a:ext cx="91440" cy="3323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23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DA0AA-0EDD-46CE-8EB2-A2C005596417}">
      <dsp:nvSpPr>
        <dsp:cNvPr id="0" name=""/>
        <dsp:cNvSpPr/>
      </dsp:nvSpPr>
      <dsp:spPr>
        <a:xfrm>
          <a:off x="4367848" y="1817466"/>
          <a:ext cx="745321" cy="332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147"/>
              </a:lnTo>
              <a:lnTo>
                <a:pt x="745321" y="198147"/>
              </a:lnTo>
              <a:lnTo>
                <a:pt x="745321" y="3323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0114B3-C5EE-4C05-9E30-45C3FDCE7482}">
      <dsp:nvSpPr>
        <dsp:cNvPr id="0" name=""/>
        <dsp:cNvSpPr/>
      </dsp:nvSpPr>
      <dsp:spPr>
        <a:xfrm>
          <a:off x="3576807" y="2725108"/>
          <a:ext cx="91440" cy="3323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23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6AFF8-DAD5-4632-BBCC-95E8C8D54C5B}">
      <dsp:nvSpPr>
        <dsp:cNvPr id="0" name=""/>
        <dsp:cNvSpPr/>
      </dsp:nvSpPr>
      <dsp:spPr>
        <a:xfrm>
          <a:off x="3622527" y="1817466"/>
          <a:ext cx="745321" cy="332376"/>
        </a:xfrm>
        <a:custGeom>
          <a:avLst/>
          <a:gdLst/>
          <a:ahLst/>
          <a:cxnLst/>
          <a:rect l="0" t="0" r="0" b="0"/>
          <a:pathLst>
            <a:path>
              <a:moveTo>
                <a:pt x="745321" y="0"/>
              </a:moveTo>
              <a:lnTo>
                <a:pt x="745321" y="198147"/>
              </a:lnTo>
              <a:lnTo>
                <a:pt x="0" y="198147"/>
              </a:lnTo>
              <a:lnTo>
                <a:pt x="0" y="3323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CDE8EF-1C22-42F2-8B8F-31D9235CDED2}">
      <dsp:nvSpPr>
        <dsp:cNvPr id="0" name=""/>
        <dsp:cNvSpPr/>
      </dsp:nvSpPr>
      <dsp:spPr>
        <a:xfrm>
          <a:off x="2086164" y="2725108"/>
          <a:ext cx="91440" cy="3323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23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FF736-C12F-4CEF-B4AB-E48DAEE0294C}">
      <dsp:nvSpPr>
        <dsp:cNvPr id="0" name=""/>
        <dsp:cNvSpPr/>
      </dsp:nvSpPr>
      <dsp:spPr>
        <a:xfrm>
          <a:off x="2131884" y="1817466"/>
          <a:ext cx="2235963" cy="332376"/>
        </a:xfrm>
        <a:custGeom>
          <a:avLst/>
          <a:gdLst/>
          <a:ahLst/>
          <a:cxnLst/>
          <a:rect l="0" t="0" r="0" b="0"/>
          <a:pathLst>
            <a:path>
              <a:moveTo>
                <a:pt x="2235963" y="0"/>
              </a:moveTo>
              <a:lnTo>
                <a:pt x="2235963" y="198147"/>
              </a:lnTo>
              <a:lnTo>
                <a:pt x="0" y="198147"/>
              </a:lnTo>
              <a:lnTo>
                <a:pt x="0" y="3323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19094-6E2F-4C83-862C-CCA4E49F1DBB}">
      <dsp:nvSpPr>
        <dsp:cNvPr id="0" name=""/>
        <dsp:cNvSpPr/>
      </dsp:nvSpPr>
      <dsp:spPr>
        <a:xfrm>
          <a:off x="595522" y="2725108"/>
          <a:ext cx="91440" cy="3323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23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FBCF1B-FDF1-4201-9ADE-ABFD2B0AE49F}">
      <dsp:nvSpPr>
        <dsp:cNvPr id="0" name=""/>
        <dsp:cNvSpPr/>
      </dsp:nvSpPr>
      <dsp:spPr>
        <a:xfrm>
          <a:off x="641242" y="1817466"/>
          <a:ext cx="3726605" cy="332376"/>
        </a:xfrm>
        <a:custGeom>
          <a:avLst/>
          <a:gdLst/>
          <a:ahLst/>
          <a:cxnLst/>
          <a:rect l="0" t="0" r="0" b="0"/>
          <a:pathLst>
            <a:path>
              <a:moveTo>
                <a:pt x="3726605" y="0"/>
              </a:moveTo>
              <a:lnTo>
                <a:pt x="3726605" y="198147"/>
              </a:lnTo>
              <a:lnTo>
                <a:pt x="0" y="198147"/>
              </a:lnTo>
              <a:lnTo>
                <a:pt x="0" y="3323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948DB-55A2-47B7-B2B5-65C26A15CF8F}">
      <dsp:nvSpPr>
        <dsp:cNvPr id="0" name=""/>
        <dsp:cNvSpPr/>
      </dsp:nvSpPr>
      <dsp:spPr>
        <a:xfrm>
          <a:off x="4322128" y="909823"/>
          <a:ext cx="91440" cy="3323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2376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E9B007-BE1F-4BFC-BA47-0FE9AE35E4A7}">
      <dsp:nvSpPr>
        <dsp:cNvPr id="0" name=""/>
        <dsp:cNvSpPr/>
      </dsp:nvSpPr>
      <dsp:spPr>
        <a:xfrm>
          <a:off x="3812309" y="334557"/>
          <a:ext cx="1111076" cy="5752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1176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CEO</a:t>
          </a:r>
        </a:p>
      </dsp:txBody>
      <dsp:txXfrm>
        <a:off x="3812309" y="334557"/>
        <a:ext cx="1111076" cy="575266"/>
      </dsp:txXfrm>
    </dsp:sp>
    <dsp:sp modelId="{E53C9B6B-6570-422D-865E-69A7774A4E2D}">
      <dsp:nvSpPr>
        <dsp:cNvPr id="0" name=""/>
        <dsp:cNvSpPr/>
      </dsp:nvSpPr>
      <dsp:spPr>
        <a:xfrm>
          <a:off x="4034525" y="781986"/>
          <a:ext cx="999969" cy="19175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1" kern="1200" noProof="0" dirty="0"/>
            <a:t>Chief executive officer</a:t>
          </a:r>
          <a:r>
            <a:rPr lang="cs-CZ" sz="600" i="1" kern="1200" dirty="0"/>
            <a:t>	</a:t>
          </a:r>
        </a:p>
      </dsp:txBody>
      <dsp:txXfrm>
        <a:off x="4034525" y="781986"/>
        <a:ext cx="999969" cy="191755"/>
      </dsp:txXfrm>
    </dsp:sp>
    <dsp:sp modelId="{35FD8DDF-3279-44FA-83BA-F3C0E8564D3C}">
      <dsp:nvSpPr>
        <dsp:cNvPr id="0" name=""/>
        <dsp:cNvSpPr/>
      </dsp:nvSpPr>
      <dsp:spPr>
        <a:xfrm>
          <a:off x="3812309" y="1242199"/>
          <a:ext cx="1111076" cy="5752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1176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COO</a:t>
          </a:r>
        </a:p>
      </dsp:txBody>
      <dsp:txXfrm>
        <a:off x="3812309" y="1242199"/>
        <a:ext cx="1111076" cy="575266"/>
      </dsp:txXfrm>
    </dsp:sp>
    <dsp:sp modelId="{751EB3AA-145D-4E4B-ACFE-0FF20909ADCE}">
      <dsp:nvSpPr>
        <dsp:cNvPr id="0" name=""/>
        <dsp:cNvSpPr/>
      </dsp:nvSpPr>
      <dsp:spPr>
        <a:xfrm>
          <a:off x="4034525" y="1689629"/>
          <a:ext cx="999969" cy="19175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i="1" kern="1200" noProof="0" dirty="0"/>
            <a:t>Chief operating officer</a:t>
          </a:r>
        </a:p>
      </dsp:txBody>
      <dsp:txXfrm>
        <a:off x="4034525" y="1689629"/>
        <a:ext cx="999969" cy="191755"/>
      </dsp:txXfrm>
    </dsp:sp>
    <dsp:sp modelId="{BA99E20C-1F36-4807-A904-EEB2BB3C2071}">
      <dsp:nvSpPr>
        <dsp:cNvPr id="0" name=""/>
        <dsp:cNvSpPr/>
      </dsp:nvSpPr>
      <dsp:spPr>
        <a:xfrm>
          <a:off x="85704" y="2149842"/>
          <a:ext cx="1111076" cy="5752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1176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noProof="0" dirty="0"/>
            <a:t>Production</a:t>
          </a:r>
        </a:p>
      </dsp:txBody>
      <dsp:txXfrm>
        <a:off x="85704" y="2149842"/>
        <a:ext cx="1111076" cy="575266"/>
      </dsp:txXfrm>
    </dsp:sp>
    <dsp:sp modelId="{7895C5D6-2100-45DC-9819-CF1611D9FF15}">
      <dsp:nvSpPr>
        <dsp:cNvPr id="0" name=""/>
        <dsp:cNvSpPr/>
      </dsp:nvSpPr>
      <dsp:spPr>
        <a:xfrm>
          <a:off x="307919" y="2597271"/>
          <a:ext cx="999969" cy="19175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i="1" kern="1200" dirty="0"/>
            <a:t>Manager</a:t>
          </a:r>
        </a:p>
      </dsp:txBody>
      <dsp:txXfrm>
        <a:off x="307919" y="2597271"/>
        <a:ext cx="999969" cy="191755"/>
      </dsp:txXfrm>
    </dsp:sp>
    <dsp:sp modelId="{CE115C1D-D0BF-4FB2-936B-873D99D0F090}">
      <dsp:nvSpPr>
        <dsp:cNvPr id="0" name=""/>
        <dsp:cNvSpPr/>
      </dsp:nvSpPr>
      <dsp:spPr>
        <a:xfrm>
          <a:off x="85704" y="3057484"/>
          <a:ext cx="1111076" cy="5752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1176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noProof="0" dirty="0"/>
            <a:t>Production</a:t>
          </a:r>
        </a:p>
      </dsp:txBody>
      <dsp:txXfrm>
        <a:off x="85704" y="3057484"/>
        <a:ext cx="1111076" cy="575266"/>
      </dsp:txXfrm>
    </dsp:sp>
    <dsp:sp modelId="{02051E3C-E8C8-41C4-9E9A-C5279F6E6547}">
      <dsp:nvSpPr>
        <dsp:cNvPr id="0" name=""/>
        <dsp:cNvSpPr/>
      </dsp:nvSpPr>
      <dsp:spPr>
        <a:xfrm>
          <a:off x="307919" y="3504914"/>
          <a:ext cx="999969" cy="19175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i="1" kern="1200" noProof="0" dirty="0"/>
            <a:t>Operator</a:t>
          </a:r>
        </a:p>
      </dsp:txBody>
      <dsp:txXfrm>
        <a:off x="307919" y="3504914"/>
        <a:ext cx="999969" cy="191755"/>
      </dsp:txXfrm>
    </dsp:sp>
    <dsp:sp modelId="{99C5DEB9-B2B0-43A7-93D1-CB699FC28AF2}">
      <dsp:nvSpPr>
        <dsp:cNvPr id="0" name=""/>
        <dsp:cNvSpPr/>
      </dsp:nvSpPr>
      <dsp:spPr>
        <a:xfrm>
          <a:off x="1576346" y="2149842"/>
          <a:ext cx="1111076" cy="5752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1176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IT &amp; </a:t>
          </a:r>
          <a:r>
            <a:rPr lang="en-GB" sz="1500" kern="1200" noProof="0" dirty="0"/>
            <a:t>Technical</a:t>
          </a:r>
          <a:r>
            <a:rPr lang="cs-CZ" sz="1500" kern="1200" dirty="0"/>
            <a:t> Support</a:t>
          </a:r>
        </a:p>
      </dsp:txBody>
      <dsp:txXfrm>
        <a:off x="1576346" y="2149842"/>
        <a:ext cx="1111076" cy="575266"/>
      </dsp:txXfrm>
    </dsp:sp>
    <dsp:sp modelId="{2979AAC0-6681-462B-924C-CB8148611EF3}">
      <dsp:nvSpPr>
        <dsp:cNvPr id="0" name=""/>
        <dsp:cNvSpPr/>
      </dsp:nvSpPr>
      <dsp:spPr>
        <a:xfrm>
          <a:off x="1798561" y="2597271"/>
          <a:ext cx="999969" cy="19175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i="1" kern="1200" dirty="0"/>
            <a:t>Manager</a:t>
          </a:r>
        </a:p>
      </dsp:txBody>
      <dsp:txXfrm>
        <a:off x="1798561" y="2597271"/>
        <a:ext cx="999969" cy="191755"/>
      </dsp:txXfrm>
    </dsp:sp>
    <dsp:sp modelId="{AA136080-80B8-460A-8DEF-4A17219A2055}">
      <dsp:nvSpPr>
        <dsp:cNvPr id="0" name=""/>
        <dsp:cNvSpPr/>
      </dsp:nvSpPr>
      <dsp:spPr>
        <a:xfrm>
          <a:off x="1576346" y="3057484"/>
          <a:ext cx="1111076" cy="5752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1176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IT &amp; </a:t>
          </a:r>
          <a:r>
            <a:rPr lang="en-GB" sz="1500" kern="1200" noProof="0" dirty="0"/>
            <a:t>Technical</a:t>
          </a:r>
          <a:r>
            <a:rPr lang="cs-CZ" sz="1500" kern="1200" dirty="0"/>
            <a:t> Support</a:t>
          </a:r>
        </a:p>
      </dsp:txBody>
      <dsp:txXfrm>
        <a:off x="1576346" y="3057484"/>
        <a:ext cx="1111076" cy="575266"/>
      </dsp:txXfrm>
    </dsp:sp>
    <dsp:sp modelId="{E8BD673B-B6CE-4DD0-9412-EE4EB5FC6B3A}">
      <dsp:nvSpPr>
        <dsp:cNvPr id="0" name=""/>
        <dsp:cNvSpPr/>
      </dsp:nvSpPr>
      <dsp:spPr>
        <a:xfrm>
          <a:off x="1798561" y="3504914"/>
          <a:ext cx="999969" cy="19175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i="1" kern="1200" dirty="0"/>
            <a:t>IT </a:t>
          </a:r>
          <a:r>
            <a:rPr lang="en-GB" sz="1200" i="1" kern="1200" noProof="0" dirty="0"/>
            <a:t>engineer</a:t>
          </a:r>
        </a:p>
      </dsp:txBody>
      <dsp:txXfrm>
        <a:off x="1798561" y="3504914"/>
        <a:ext cx="999969" cy="191755"/>
      </dsp:txXfrm>
    </dsp:sp>
    <dsp:sp modelId="{2E994E5C-F7CF-43C7-8073-598A6F9C0D49}">
      <dsp:nvSpPr>
        <dsp:cNvPr id="0" name=""/>
        <dsp:cNvSpPr/>
      </dsp:nvSpPr>
      <dsp:spPr>
        <a:xfrm>
          <a:off x="3066988" y="2149842"/>
          <a:ext cx="1111076" cy="5752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1176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HR</a:t>
          </a:r>
        </a:p>
      </dsp:txBody>
      <dsp:txXfrm>
        <a:off x="3066988" y="2149842"/>
        <a:ext cx="1111076" cy="575266"/>
      </dsp:txXfrm>
    </dsp:sp>
    <dsp:sp modelId="{AF61EA01-C499-4CB4-9DAC-996A5779CF9A}">
      <dsp:nvSpPr>
        <dsp:cNvPr id="0" name=""/>
        <dsp:cNvSpPr/>
      </dsp:nvSpPr>
      <dsp:spPr>
        <a:xfrm>
          <a:off x="3289204" y="2597271"/>
          <a:ext cx="999969" cy="19175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i="1" kern="1200" dirty="0"/>
            <a:t>Manager</a:t>
          </a:r>
        </a:p>
      </dsp:txBody>
      <dsp:txXfrm>
        <a:off x="3289204" y="2597271"/>
        <a:ext cx="999969" cy="191755"/>
      </dsp:txXfrm>
    </dsp:sp>
    <dsp:sp modelId="{3466EDFD-8C9D-4EF1-ADFB-4056ED3A48D1}">
      <dsp:nvSpPr>
        <dsp:cNvPr id="0" name=""/>
        <dsp:cNvSpPr/>
      </dsp:nvSpPr>
      <dsp:spPr>
        <a:xfrm>
          <a:off x="3066988" y="3057484"/>
          <a:ext cx="1111076" cy="5752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1176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HR</a:t>
          </a:r>
        </a:p>
      </dsp:txBody>
      <dsp:txXfrm>
        <a:off x="3066988" y="3057484"/>
        <a:ext cx="1111076" cy="575266"/>
      </dsp:txXfrm>
    </dsp:sp>
    <dsp:sp modelId="{650635E6-3A9D-4AAF-8D4F-A90B209C216B}">
      <dsp:nvSpPr>
        <dsp:cNvPr id="0" name=""/>
        <dsp:cNvSpPr/>
      </dsp:nvSpPr>
      <dsp:spPr>
        <a:xfrm>
          <a:off x="3289204" y="3504914"/>
          <a:ext cx="999969" cy="19175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i="1" kern="1200" dirty="0"/>
            <a:t>HR </a:t>
          </a:r>
          <a:r>
            <a:rPr lang="en-GB" sz="1200" i="1" kern="1200" noProof="0" dirty="0"/>
            <a:t>officer</a:t>
          </a:r>
        </a:p>
      </dsp:txBody>
      <dsp:txXfrm>
        <a:off x="3289204" y="3504914"/>
        <a:ext cx="999969" cy="191755"/>
      </dsp:txXfrm>
    </dsp:sp>
    <dsp:sp modelId="{3F5B8070-7EB5-4133-B7E7-F98D63440BE8}">
      <dsp:nvSpPr>
        <dsp:cNvPr id="0" name=""/>
        <dsp:cNvSpPr/>
      </dsp:nvSpPr>
      <dsp:spPr>
        <a:xfrm>
          <a:off x="4557630" y="2149842"/>
          <a:ext cx="1111076" cy="5752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1176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Marketing</a:t>
          </a:r>
        </a:p>
      </dsp:txBody>
      <dsp:txXfrm>
        <a:off x="4557630" y="2149842"/>
        <a:ext cx="1111076" cy="575266"/>
      </dsp:txXfrm>
    </dsp:sp>
    <dsp:sp modelId="{8698A09E-8B7A-452B-AC5B-5AB4C8E16E92}">
      <dsp:nvSpPr>
        <dsp:cNvPr id="0" name=""/>
        <dsp:cNvSpPr/>
      </dsp:nvSpPr>
      <dsp:spPr>
        <a:xfrm>
          <a:off x="4779846" y="2597271"/>
          <a:ext cx="999969" cy="19175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i="1" kern="1200" dirty="0"/>
            <a:t>Manager</a:t>
          </a:r>
        </a:p>
      </dsp:txBody>
      <dsp:txXfrm>
        <a:off x="4779846" y="2597271"/>
        <a:ext cx="999969" cy="191755"/>
      </dsp:txXfrm>
    </dsp:sp>
    <dsp:sp modelId="{EE4CA65F-038B-4457-9CBE-5C3ADDE75192}">
      <dsp:nvSpPr>
        <dsp:cNvPr id="0" name=""/>
        <dsp:cNvSpPr/>
      </dsp:nvSpPr>
      <dsp:spPr>
        <a:xfrm>
          <a:off x="4557630" y="3057484"/>
          <a:ext cx="1111076" cy="5752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1176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Marketing</a:t>
          </a:r>
          <a:endParaRPr lang="cs-CZ" sz="1500" kern="1200" dirty="0"/>
        </a:p>
      </dsp:txBody>
      <dsp:txXfrm>
        <a:off x="4557630" y="3057484"/>
        <a:ext cx="1111076" cy="575266"/>
      </dsp:txXfrm>
    </dsp:sp>
    <dsp:sp modelId="{38FBD8FF-010D-4682-AFC5-882C49E0C036}">
      <dsp:nvSpPr>
        <dsp:cNvPr id="0" name=""/>
        <dsp:cNvSpPr/>
      </dsp:nvSpPr>
      <dsp:spPr>
        <a:xfrm>
          <a:off x="4779846" y="3504914"/>
          <a:ext cx="999969" cy="19175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i="0" kern="1200" noProof="0" dirty="0"/>
            <a:t>Marketer</a:t>
          </a:r>
        </a:p>
      </dsp:txBody>
      <dsp:txXfrm>
        <a:off x="4779846" y="3504914"/>
        <a:ext cx="999969" cy="191755"/>
      </dsp:txXfrm>
    </dsp:sp>
    <dsp:sp modelId="{1600A2C0-A789-434A-A76A-385E03D95CA9}">
      <dsp:nvSpPr>
        <dsp:cNvPr id="0" name=""/>
        <dsp:cNvSpPr/>
      </dsp:nvSpPr>
      <dsp:spPr>
        <a:xfrm>
          <a:off x="6048272" y="2149842"/>
          <a:ext cx="1111076" cy="5752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1176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Sales</a:t>
          </a:r>
        </a:p>
      </dsp:txBody>
      <dsp:txXfrm>
        <a:off x="6048272" y="2149842"/>
        <a:ext cx="1111076" cy="575266"/>
      </dsp:txXfrm>
    </dsp:sp>
    <dsp:sp modelId="{1DCF916C-6591-4A37-B385-37464568AB9E}">
      <dsp:nvSpPr>
        <dsp:cNvPr id="0" name=""/>
        <dsp:cNvSpPr/>
      </dsp:nvSpPr>
      <dsp:spPr>
        <a:xfrm>
          <a:off x="6270488" y="2597271"/>
          <a:ext cx="999969" cy="19175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i="1" kern="1200" dirty="0"/>
            <a:t>Manager</a:t>
          </a:r>
        </a:p>
      </dsp:txBody>
      <dsp:txXfrm>
        <a:off x="6270488" y="2597271"/>
        <a:ext cx="999969" cy="191755"/>
      </dsp:txXfrm>
    </dsp:sp>
    <dsp:sp modelId="{36C3246B-E59E-4CB7-B825-2E35289F94B2}">
      <dsp:nvSpPr>
        <dsp:cNvPr id="0" name=""/>
        <dsp:cNvSpPr/>
      </dsp:nvSpPr>
      <dsp:spPr>
        <a:xfrm>
          <a:off x="6048272" y="3057484"/>
          <a:ext cx="1111076" cy="5752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1176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Sales</a:t>
          </a:r>
        </a:p>
      </dsp:txBody>
      <dsp:txXfrm>
        <a:off x="6048272" y="3057484"/>
        <a:ext cx="1111076" cy="575266"/>
      </dsp:txXfrm>
    </dsp:sp>
    <dsp:sp modelId="{004448E0-38A0-463C-A8E8-5D260EF135CD}">
      <dsp:nvSpPr>
        <dsp:cNvPr id="0" name=""/>
        <dsp:cNvSpPr/>
      </dsp:nvSpPr>
      <dsp:spPr>
        <a:xfrm>
          <a:off x="6270488" y="3504914"/>
          <a:ext cx="999969" cy="19175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i="1" kern="1200" dirty="0"/>
            <a:t>Sales </a:t>
          </a:r>
          <a:r>
            <a:rPr lang="en-GB" sz="1200" i="1" kern="1200" noProof="0" dirty="0"/>
            <a:t>rep</a:t>
          </a:r>
        </a:p>
      </dsp:txBody>
      <dsp:txXfrm>
        <a:off x="6270488" y="3504914"/>
        <a:ext cx="999969" cy="191755"/>
      </dsp:txXfrm>
    </dsp:sp>
    <dsp:sp modelId="{65E094D1-5366-47E2-9128-2FED9C459A99}">
      <dsp:nvSpPr>
        <dsp:cNvPr id="0" name=""/>
        <dsp:cNvSpPr/>
      </dsp:nvSpPr>
      <dsp:spPr>
        <a:xfrm>
          <a:off x="7538915" y="2149842"/>
          <a:ext cx="1111076" cy="5752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1176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noProof="0" dirty="0"/>
            <a:t>Accounting</a:t>
          </a:r>
          <a:r>
            <a:rPr lang="cs-CZ" sz="1500" kern="1200" dirty="0"/>
            <a:t> &amp; Finance</a:t>
          </a:r>
        </a:p>
      </dsp:txBody>
      <dsp:txXfrm>
        <a:off x="7538915" y="2149842"/>
        <a:ext cx="1111076" cy="575266"/>
      </dsp:txXfrm>
    </dsp:sp>
    <dsp:sp modelId="{658D19D2-6270-448D-8846-85AB4F1918FE}">
      <dsp:nvSpPr>
        <dsp:cNvPr id="0" name=""/>
        <dsp:cNvSpPr/>
      </dsp:nvSpPr>
      <dsp:spPr>
        <a:xfrm>
          <a:off x="7761130" y="2597271"/>
          <a:ext cx="999969" cy="19175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i="1" kern="1200" dirty="0"/>
            <a:t>CFO</a:t>
          </a:r>
        </a:p>
      </dsp:txBody>
      <dsp:txXfrm>
        <a:off x="7761130" y="2597271"/>
        <a:ext cx="999969" cy="191755"/>
      </dsp:txXfrm>
    </dsp:sp>
    <dsp:sp modelId="{3F741778-A305-42B4-AF61-57489610AA7C}">
      <dsp:nvSpPr>
        <dsp:cNvPr id="0" name=""/>
        <dsp:cNvSpPr/>
      </dsp:nvSpPr>
      <dsp:spPr>
        <a:xfrm>
          <a:off x="7538915" y="3057484"/>
          <a:ext cx="1111076" cy="5752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1176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noProof="0" dirty="0"/>
            <a:t>Accounting</a:t>
          </a:r>
          <a:r>
            <a:rPr lang="cs-CZ" sz="1500" kern="1200" dirty="0"/>
            <a:t> &amp; Finance</a:t>
          </a:r>
        </a:p>
      </dsp:txBody>
      <dsp:txXfrm>
        <a:off x="7538915" y="3057484"/>
        <a:ext cx="1111076" cy="575266"/>
      </dsp:txXfrm>
    </dsp:sp>
    <dsp:sp modelId="{374AF039-E6BB-4F23-84CC-6EFCFA5AA8EA}">
      <dsp:nvSpPr>
        <dsp:cNvPr id="0" name=""/>
        <dsp:cNvSpPr/>
      </dsp:nvSpPr>
      <dsp:spPr>
        <a:xfrm>
          <a:off x="7761130" y="3504914"/>
          <a:ext cx="999969" cy="19175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i="1" kern="1200" noProof="0" dirty="0"/>
            <a:t>Accountant</a:t>
          </a:r>
        </a:p>
      </dsp:txBody>
      <dsp:txXfrm>
        <a:off x="7761130" y="3504914"/>
        <a:ext cx="999969" cy="191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53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92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936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9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036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851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953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377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570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423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52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7990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198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191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76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90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93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51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7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08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82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40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68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67BAB-B9ED-4997-9159-F38DB4FFEE3A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2B049-DBFD-4419-8DAC-5954E8DD5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79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Cizojazyčná příprava AJ3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GB" dirty="0"/>
              <a:t>Corporate culture – </a:t>
            </a:r>
          </a:p>
          <a:p>
            <a:pPr algn="l"/>
            <a:r>
              <a:rPr lang="en-GB" dirty="0"/>
              <a:t>Work organization and responsibility</a:t>
            </a:r>
          </a:p>
          <a:p>
            <a:endParaRPr lang="en-GB" dirty="0"/>
          </a:p>
          <a:p>
            <a:pPr algn="r"/>
            <a:r>
              <a:rPr lang="en-GB" dirty="0"/>
              <a:t>Martina </a:t>
            </a:r>
            <a:r>
              <a:rPr lang="en-GB" dirty="0" err="1"/>
              <a:t>Ch</a:t>
            </a:r>
            <a:r>
              <a:rPr lang="cs-CZ" dirty="0" err="1"/>
              <a:t>ylková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6471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 of </a:t>
            </a:r>
            <a:r>
              <a:rPr lang="en-GB"/>
              <a:t>the lecture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Jobs titles</a:t>
            </a:r>
          </a:p>
          <a:p>
            <a:r>
              <a:rPr lang="en-GB" dirty="0"/>
              <a:t>Company departments</a:t>
            </a:r>
          </a:p>
          <a:p>
            <a:r>
              <a:rPr lang="en-GB" dirty="0"/>
              <a:t>Words relating to work organization</a:t>
            </a:r>
          </a:p>
          <a:p>
            <a:r>
              <a:rPr lang="en-GB" dirty="0"/>
              <a:t>Organigram</a:t>
            </a:r>
          </a:p>
        </p:txBody>
      </p:sp>
    </p:spTree>
    <p:extLst>
      <p:ext uri="{BB962C8B-B14F-4D97-AF65-F5344CB8AC3E}">
        <p14:creationId xmlns:p14="http://schemas.microsoft.com/office/powerpoint/2010/main" val="669487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Corporate culture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15845"/>
            <a:ext cx="7886700" cy="4761118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/>
              <a:t>Organizational</a:t>
            </a:r>
            <a:r>
              <a:rPr lang="cs-CZ" b="1" dirty="0"/>
              <a:t> </a:t>
            </a:r>
            <a:r>
              <a:rPr lang="en-GB" b="1" dirty="0"/>
              <a:t>structure</a:t>
            </a:r>
            <a:r>
              <a:rPr lang="cs-CZ" b="1" dirty="0"/>
              <a:t> – </a:t>
            </a:r>
            <a:r>
              <a:rPr lang="en-GB" b="1" dirty="0"/>
              <a:t>C-suite</a:t>
            </a:r>
            <a:r>
              <a:rPr lang="cs-CZ" b="1" dirty="0"/>
              <a:t>/C-</a:t>
            </a:r>
            <a:r>
              <a:rPr lang="en-GB" b="1" dirty="0"/>
              <a:t> level</a:t>
            </a:r>
            <a:r>
              <a:rPr lang="cs-CZ" b="1" dirty="0"/>
              <a:t> </a:t>
            </a:r>
            <a:r>
              <a:rPr lang="en-GB" b="1" dirty="0"/>
              <a:t>executive</a:t>
            </a:r>
          </a:p>
          <a:p>
            <a:pPr lvl="1"/>
            <a:r>
              <a:rPr lang="en-GB" dirty="0"/>
              <a:t>CXO - </a:t>
            </a:r>
            <a:r>
              <a:rPr lang="cs-CZ" dirty="0"/>
              <a:t>	</a:t>
            </a:r>
            <a:r>
              <a:rPr lang="en-GB" dirty="0"/>
              <a:t>Chief something officer </a:t>
            </a:r>
          </a:p>
          <a:p>
            <a:pPr lvl="1"/>
            <a:r>
              <a:rPr lang="en-GB" dirty="0"/>
              <a:t>CEO - </a:t>
            </a:r>
            <a:r>
              <a:rPr lang="cs-CZ" dirty="0"/>
              <a:t>	</a:t>
            </a:r>
            <a:r>
              <a:rPr lang="en-GB" dirty="0"/>
              <a:t>Chief executive officer</a:t>
            </a:r>
          </a:p>
          <a:p>
            <a:pPr lvl="1"/>
            <a:r>
              <a:rPr lang="en-GB" dirty="0"/>
              <a:t>COO - </a:t>
            </a:r>
            <a:r>
              <a:rPr lang="cs-CZ" dirty="0"/>
              <a:t>	</a:t>
            </a:r>
            <a:r>
              <a:rPr lang="en-GB" dirty="0"/>
              <a:t>Chief operating officer </a:t>
            </a:r>
          </a:p>
          <a:p>
            <a:pPr lvl="1"/>
            <a:r>
              <a:rPr lang="en-GB" dirty="0"/>
              <a:t>CFO- </a:t>
            </a:r>
            <a:r>
              <a:rPr lang="cs-CZ" dirty="0"/>
              <a:t>	</a:t>
            </a:r>
            <a:r>
              <a:rPr lang="en-GB" dirty="0"/>
              <a:t>Chief financial officer</a:t>
            </a:r>
            <a:endParaRPr lang="cs-CZ" dirty="0"/>
          </a:p>
          <a:p>
            <a:pPr lvl="1"/>
            <a:r>
              <a:rPr lang="cs-CZ" dirty="0"/>
              <a:t>CMO -	</a:t>
            </a:r>
            <a:r>
              <a:rPr lang="en-GB" dirty="0"/>
              <a:t>Chief marketing officer</a:t>
            </a:r>
          </a:p>
          <a:p>
            <a:pPr lvl="1"/>
            <a:r>
              <a:rPr lang="cs-CZ" dirty="0"/>
              <a:t>CHOR- 	</a:t>
            </a:r>
            <a:r>
              <a:rPr lang="en-GB" dirty="0"/>
              <a:t>Chief Human Resources Officer</a:t>
            </a:r>
            <a:endParaRPr lang="cs-CZ" dirty="0"/>
          </a:p>
          <a:p>
            <a:pPr lvl="1"/>
            <a:r>
              <a:rPr lang="cs-CZ" dirty="0"/>
              <a:t>CSO - 	</a:t>
            </a:r>
            <a:r>
              <a:rPr lang="en-GB" dirty="0"/>
              <a:t>Chief Sales officer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Manager, boss, supervisor – a person who supervises a person or an activity – organizes workflow, delegates tasks</a:t>
            </a:r>
          </a:p>
          <a:p>
            <a:pPr lvl="1"/>
            <a:r>
              <a:rPr lang="en-GB" dirty="0"/>
              <a:t> deputy – a subordinate who reports to you</a:t>
            </a:r>
            <a:endParaRPr lang="cs-CZ" dirty="0"/>
          </a:p>
          <a:p>
            <a:pPr lvl="1"/>
            <a:r>
              <a:rPr lang="en-GB" dirty="0"/>
              <a:t>Entry level job</a:t>
            </a:r>
            <a:r>
              <a:rPr lang="cs-CZ" dirty="0"/>
              <a:t> (</a:t>
            </a:r>
            <a:r>
              <a:rPr lang="en-GB" dirty="0"/>
              <a:t>graduates, need training</a:t>
            </a:r>
            <a:r>
              <a:rPr lang="cs-CZ" dirty="0"/>
              <a:t>)</a:t>
            </a:r>
          </a:p>
          <a:p>
            <a:pPr lvl="1"/>
            <a:r>
              <a:rPr lang="en-GB" dirty="0"/>
              <a:t>White collar job </a:t>
            </a:r>
          </a:p>
        </p:txBody>
      </p:sp>
    </p:spTree>
    <p:extLst>
      <p:ext uri="{BB962C8B-B14F-4D97-AF65-F5344CB8AC3E}">
        <p14:creationId xmlns:p14="http://schemas.microsoft.com/office/powerpoint/2010/main" val="127128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Corporate culture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642615"/>
            <a:ext cx="7886700" cy="3534347"/>
          </a:xfrm>
        </p:spPr>
        <p:txBody>
          <a:bodyPr/>
          <a:lstStyle/>
          <a:p>
            <a:r>
              <a:rPr lang="en-GB" b="1" dirty="0"/>
              <a:t>Corporate structure</a:t>
            </a:r>
            <a:r>
              <a:rPr lang="cs-CZ" b="1" dirty="0"/>
              <a:t>:</a:t>
            </a:r>
            <a:r>
              <a:rPr lang="en-GB" b="1" dirty="0"/>
              <a:t> departments</a:t>
            </a:r>
          </a:p>
          <a:p>
            <a:pPr lvl="1"/>
            <a:r>
              <a:rPr lang="en-GB" dirty="0"/>
              <a:t>Administration</a:t>
            </a:r>
          </a:p>
          <a:p>
            <a:pPr lvl="1"/>
            <a:r>
              <a:rPr lang="en-GB" dirty="0"/>
              <a:t>Marketing</a:t>
            </a:r>
          </a:p>
          <a:p>
            <a:pPr lvl="1"/>
            <a:r>
              <a:rPr lang="en-GB" dirty="0"/>
              <a:t>R&amp;D (Research and Development)</a:t>
            </a:r>
          </a:p>
          <a:p>
            <a:pPr lvl="1"/>
            <a:r>
              <a:rPr lang="en-GB" dirty="0"/>
              <a:t>Engineering</a:t>
            </a:r>
          </a:p>
          <a:p>
            <a:pPr lvl="1"/>
            <a:r>
              <a:rPr lang="en-GB" dirty="0"/>
              <a:t>IT &amp; Technical Support</a:t>
            </a:r>
            <a:endParaRPr lang="cs-CZ" dirty="0"/>
          </a:p>
          <a:p>
            <a:pPr lvl="1"/>
            <a:r>
              <a:rPr lang="cs-CZ" dirty="0"/>
              <a:t>HR (</a:t>
            </a:r>
            <a:r>
              <a:rPr lang="en-GB" dirty="0"/>
              <a:t>Human Resources</a:t>
            </a:r>
            <a:r>
              <a:rPr lang="cs-CZ" dirty="0"/>
              <a:t>)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950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Corporate culture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3"/>
          </a:xfrm>
        </p:spPr>
        <p:txBody>
          <a:bodyPr>
            <a:normAutofit/>
          </a:bodyPr>
          <a:lstStyle/>
          <a:p>
            <a:r>
              <a:rPr lang="en-GB" dirty="0"/>
              <a:t>Words relating to work organization</a:t>
            </a:r>
          </a:p>
          <a:p>
            <a:pPr lvl="1"/>
            <a:r>
              <a:rPr lang="en-GB" dirty="0"/>
              <a:t>Report to</a:t>
            </a:r>
          </a:p>
          <a:p>
            <a:pPr lvl="1"/>
            <a:r>
              <a:rPr lang="en-GB" dirty="0"/>
              <a:t>Look after</a:t>
            </a:r>
          </a:p>
          <a:p>
            <a:pPr lvl="1"/>
            <a:r>
              <a:rPr lang="en-GB" dirty="0"/>
              <a:t>Work under</a:t>
            </a:r>
          </a:p>
          <a:p>
            <a:pPr lvl="1"/>
            <a:r>
              <a:rPr lang="en-GB" dirty="0"/>
              <a:t>Run </a:t>
            </a:r>
            <a:r>
              <a:rPr lang="en-GB" dirty="0" err="1"/>
              <a:t>sth</a:t>
            </a:r>
            <a:r>
              <a:rPr lang="en-GB" dirty="0"/>
              <a:t> on</a:t>
            </a:r>
          </a:p>
          <a:p>
            <a:pPr lvl="1"/>
            <a:r>
              <a:rPr lang="en-GB" dirty="0"/>
              <a:t>Deal with</a:t>
            </a:r>
          </a:p>
          <a:p>
            <a:pPr lvl="1"/>
            <a:r>
              <a:rPr lang="en-GB" dirty="0"/>
              <a:t>Take care of</a:t>
            </a:r>
          </a:p>
          <a:p>
            <a:pPr lvl="1"/>
            <a:r>
              <a:rPr lang="en-GB" dirty="0"/>
              <a:t>Responsible for</a:t>
            </a:r>
          </a:p>
          <a:p>
            <a:pPr lvl="1"/>
            <a:r>
              <a:rPr lang="en-GB" dirty="0"/>
              <a:t>In charge of</a:t>
            </a:r>
          </a:p>
          <a:p>
            <a:pPr lvl="1"/>
            <a:r>
              <a:rPr lang="en-GB" dirty="0"/>
              <a:t>My </a:t>
            </a:r>
            <a:r>
              <a:rPr lang="cs-CZ" dirty="0"/>
              <a:t>/His/Her </a:t>
            </a:r>
            <a:r>
              <a:rPr lang="en-GB" dirty="0"/>
              <a:t>role is to</a:t>
            </a:r>
          </a:p>
          <a:p>
            <a:pPr lvl="1"/>
            <a:r>
              <a:rPr lang="en-GB" dirty="0"/>
              <a:t>Liaise with</a:t>
            </a:r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192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Corporate culture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734056"/>
            <a:ext cx="7886700" cy="3442906"/>
          </a:xfrm>
        </p:spPr>
        <p:txBody>
          <a:bodyPr>
            <a:normAutofit/>
          </a:bodyPr>
          <a:lstStyle/>
          <a:p>
            <a:r>
              <a:rPr lang="en-GB" dirty="0"/>
              <a:t>Words relating to work organization</a:t>
            </a:r>
          </a:p>
          <a:p>
            <a:pPr lvl="1"/>
            <a:r>
              <a:rPr lang="en-GB" dirty="0"/>
              <a:t>Promotion/demotion</a:t>
            </a:r>
          </a:p>
          <a:p>
            <a:pPr lvl="1"/>
            <a:r>
              <a:rPr lang="en-GB" dirty="0"/>
              <a:t>Join/resign</a:t>
            </a:r>
            <a:r>
              <a:rPr lang="cs-CZ" dirty="0"/>
              <a:t>/transfer</a:t>
            </a:r>
            <a:endParaRPr lang="en-GB" dirty="0"/>
          </a:p>
          <a:p>
            <a:pPr lvl="1"/>
            <a:r>
              <a:rPr lang="en-GB" dirty="0"/>
              <a:t>Hire/appoint/dismiss/fire</a:t>
            </a:r>
          </a:p>
          <a:p>
            <a:pPr lvl="1"/>
            <a:r>
              <a:rPr lang="en-GB" dirty="0"/>
              <a:t>Retire</a:t>
            </a:r>
          </a:p>
          <a:p>
            <a:pPr lvl="1"/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519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Corporate culture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3"/>
          </a:xfrm>
        </p:spPr>
        <p:txBody>
          <a:bodyPr>
            <a:normAutofit/>
          </a:bodyPr>
          <a:lstStyle/>
          <a:p>
            <a:r>
              <a:rPr lang="en-GB" dirty="0"/>
              <a:t>Words relating to work organization</a:t>
            </a:r>
          </a:p>
          <a:p>
            <a:pPr lvl="1"/>
            <a:r>
              <a:rPr lang="en-GB" i="1" dirty="0"/>
              <a:t>You are going to report directly to me.</a:t>
            </a:r>
          </a:p>
          <a:p>
            <a:pPr lvl="1"/>
            <a:r>
              <a:rPr lang="en-GB" i="1" dirty="0"/>
              <a:t>He also looks after finance.</a:t>
            </a:r>
          </a:p>
          <a:p>
            <a:pPr lvl="1"/>
            <a:r>
              <a:rPr lang="en-GB" i="1" dirty="0"/>
              <a:t>He has two software engineers working under him.</a:t>
            </a:r>
          </a:p>
          <a:p>
            <a:pPr lvl="1"/>
            <a:r>
              <a:rPr lang="en-GB" i="1" dirty="0"/>
              <a:t>Peter runs the business on a day-to-day </a:t>
            </a:r>
            <a:r>
              <a:rPr lang="en-GB" i="1" dirty="0" smtClean="0"/>
              <a:t>b</a:t>
            </a:r>
            <a:r>
              <a:rPr lang="cs-CZ" i="1" dirty="0" smtClean="0"/>
              <a:t>asi</a:t>
            </a:r>
            <a:r>
              <a:rPr lang="en-GB" i="1" dirty="0" smtClean="0"/>
              <a:t>s</a:t>
            </a:r>
            <a:r>
              <a:rPr lang="en-GB" i="1" dirty="0"/>
              <a:t>.</a:t>
            </a:r>
          </a:p>
          <a:p>
            <a:pPr lvl="1"/>
            <a:r>
              <a:rPr lang="en-GB" i="1" dirty="0"/>
              <a:t>Andrea deals with strategy.</a:t>
            </a:r>
          </a:p>
          <a:p>
            <a:pPr lvl="1"/>
            <a:r>
              <a:rPr lang="en-GB" i="1" dirty="0"/>
              <a:t>Our Human Resources manager takes care of personnel.</a:t>
            </a:r>
          </a:p>
          <a:p>
            <a:pPr lvl="1"/>
            <a:r>
              <a:rPr lang="en-GB" i="1" dirty="0"/>
              <a:t>He is responsible for the new campaign.</a:t>
            </a:r>
          </a:p>
          <a:p>
            <a:pPr lvl="1"/>
            <a:r>
              <a:rPr lang="en-GB" i="1" dirty="0"/>
              <a:t>Susan is in charge of marketing.</a:t>
            </a:r>
          </a:p>
          <a:p>
            <a:pPr lvl="1"/>
            <a:r>
              <a:rPr lang="en-GB" i="1" dirty="0"/>
              <a:t>My role is to manage Administration.</a:t>
            </a:r>
          </a:p>
          <a:p>
            <a:pPr lvl="1"/>
            <a:r>
              <a:rPr lang="en-GB" i="1" dirty="0"/>
              <a:t>He liaises with them in Sales.</a:t>
            </a:r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706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Corporate culture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3"/>
          </a:xfrm>
        </p:spPr>
        <p:txBody>
          <a:bodyPr>
            <a:normAutofit/>
          </a:bodyPr>
          <a:lstStyle/>
          <a:p>
            <a:r>
              <a:rPr lang="cs-CZ" dirty="0"/>
              <a:t>Organigram</a:t>
            </a:r>
            <a:endParaRPr lang="en-GB" dirty="0"/>
          </a:p>
          <a:p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  <p:graphicFrame>
        <p:nvGraphicFramePr>
          <p:cNvPr id="4" name="Zástupný obsah 4">
            <a:extLst>
              <a:ext uri="{FF2B5EF4-FFF2-40B4-BE49-F238E27FC236}">
                <a16:creationId xmlns:a16="http://schemas.microsoft.com/office/drawing/2014/main" xmlns="" id="{E13ED561-340F-46AC-BC3F-6C652E92B3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61246"/>
              </p:ext>
            </p:extLst>
          </p:nvPr>
        </p:nvGraphicFramePr>
        <p:xfrm>
          <a:off x="159544" y="2320412"/>
          <a:ext cx="8846804" cy="4031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8115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3"/>
          </a:xfrm>
        </p:spPr>
        <p:txBody>
          <a:bodyPr>
            <a:normAutofit/>
          </a:bodyPr>
          <a:lstStyle/>
          <a:p>
            <a:r>
              <a:rPr lang="en-GB" dirty="0"/>
              <a:t>Job titles – CEO, COO</a:t>
            </a:r>
          </a:p>
          <a:p>
            <a:r>
              <a:rPr lang="en-GB" dirty="0"/>
              <a:t>Company departments – Admin, HR, R&amp;D, Marketing</a:t>
            </a:r>
          </a:p>
          <a:p>
            <a:r>
              <a:rPr lang="en-GB" dirty="0"/>
              <a:t>Words relating to work organization – be in charge of, be responsible for, report to</a:t>
            </a:r>
          </a:p>
          <a:p>
            <a:r>
              <a:rPr lang="en-GB" dirty="0"/>
              <a:t>Organigram – corporate structure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0807258"/>
      </p:ext>
    </p:extLst>
  </p:cSld>
  <p:clrMapOvr>
    <a:masterClrMapping/>
  </p:clrMapOvr>
</p:sld>
</file>

<file path=ppt/theme/theme1.xml><?xml version="1.0" encoding="utf-8"?>
<a:theme xmlns:a="http://schemas.openxmlformats.org/drawingml/2006/main" name="1_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279</Words>
  <Application>Microsoft Office PowerPoint</Application>
  <PresentationFormat>Předvádění na obrazovce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1_Motiv Office</vt:lpstr>
      <vt:lpstr>Motiv Office</vt:lpstr>
      <vt:lpstr>Cizojazyčná příprava AJ3</vt:lpstr>
      <vt:lpstr>Outline of the lecture</vt:lpstr>
      <vt:lpstr>Corporate culture</vt:lpstr>
      <vt:lpstr>Corporate culture</vt:lpstr>
      <vt:lpstr>Corporate culture</vt:lpstr>
      <vt:lpstr>Corporate culture</vt:lpstr>
      <vt:lpstr>Corporate culture</vt:lpstr>
      <vt:lpstr>Corporate culture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Cizojazyčná příprava AJ3</dc:title>
  <dc:creator>Martina Chylkova</dc:creator>
  <cp:lastModifiedBy>uzivatel</cp:lastModifiedBy>
  <cp:revision>31</cp:revision>
  <dcterms:created xsi:type="dcterms:W3CDTF">2020-03-23T07:54:24Z</dcterms:created>
  <dcterms:modified xsi:type="dcterms:W3CDTF">2021-04-16T10:56:46Z</dcterms:modified>
</cp:coreProperties>
</file>