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6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64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2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40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58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06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72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39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66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95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92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99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C59DA-FCA6-42F8-8490-B6FFB16FF32B}" type="datetimeFigureOut">
              <a:rPr lang="cs-CZ" smtClean="0"/>
              <a:t>11.08.2020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FF6E-2A72-45ED-9866-44F91024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82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Cizojazyčná příprava AJ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Careers – Career choices</a:t>
            </a:r>
          </a:p>
          <a:p>
            <a:pPr algn="r"/>
            <a:r>
              <a:rPr lang="en-GB" dirty="0"/>
              <a:t>Martina </a:t>
            </a:r>
            <a:r>
              <a:rPr lang="en-GB" dirty="0" err="1"/>
              <a:t>Ch</a:t>
            </a:r>
            <a:r>
              <a:rPr lang="cs-CZ" dirty="0" err="1"/>
              <a:t>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33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Present tenses</a:t>
            </a:r>
          </a:p>
          <a:p>
            <a:pPr marL="914400" lvl="2" indent="0">
              <a:buNone/>
            </a:pPr>
            <a:r>
              <a:rPr lang="en-GB" sz="2400" dirty="0"/>
              <a:t>PRESENT PERFECT CONTINUOUS</a:t>
            </a:r>
          </a:p>
          <a:p>
            <a:pPr marL="914400" lvl="2" indent="0">
              <a:buNone/>
            </a:pPr>
            <a:endParaRPr lang="en-GB" i="1" dirty="0"/>
          </a:p>
          <a:p>
            <a:pPr marL="914400" lvl="2" indent="0">
              <a:buNone/>
            </a:pPr>
            <a:r>
              <a:rPr lang="en-GB" sz="2400" b="1" dirty="0"/>
              <a:t>Have/</a:t>
            </a:r>
            <a:r>
              <a:rPr lang="en-GB" sz="2400" b="1" dirty="0" err="1"/>
              <a:t>has+been</a:t>
            </a:r>
            <a:r>
              <a:rPr lang="en-GB" sz="2400" b="1" dirty="0"/>
              <a:t>+-</a:t>
            </a:r>
            <a:r>
              <a:rPr lang="en-GB" sz="2400" b="1" dirty="0" err="1"/>
              <a:t>ing</a:t>
            </a:r>
            <a:endParaRPr lang="en-GB" sz="2400" b="1" dirty="0"/>
          </a:p>
          <a:p>
            <a:pPr marL="914400" lvl="2" indent="0">
              <a:buNone/>
            </a:pPr>
            <a:r>
              <a:rPr lang="en-GB" i="1" dirty="0"/>
              <a:t> </a:t>
            </a:r>
            <a:r>
              <a:rPr lang="en-GB" sz="2400" i="1" dirty="0"/>
              <a:t>He has been studying for 2 years.</a:t>
            </a:r>
          </a:p>
          <a:p>
            <a:pPr marL="914400" lvl="2" indent="0">
              <a:buNone/>
            </a:pPr>
            <a:r>
              <a:rPr lang="cs-CZ" sz="2400" i="1" dirty="0" err="1"/>
              <a:t>The</a:t>
            </a:r>
            <a:r>
              <a:rPr lang="en-GB" sz="2400" i="1" dirty="0"/>
              <a:t>y haven’t been working there for long.</a:t>
            </a:r>
          </a:p>
          <a:p>
            <a:pPr marL="914400" lvl="2" indent="0">
              <a:buNone/>
            </a:pPr>
            <a:r>
              <a:rPr lang="en-GB" sz="2400" i="1" dirty="0"/>
              <a:t>How long have they been working there?</a:t>
            </a:r>
          </a:p>
          <a:p>
            <a:pPr marL="914400" lvl="2" indent="0">
              <a:buNone/>
            </a:pPr>
            <a:endParaRPr lang="en-GB" sz="2400" i="1" dirty="0"/>
          </a:p>
          <a:p>
            <a:pPr marL="914400" lvl="2" indent="0">
              <a:buNone/>
            </a:pPr>
            <a:r>
              <a:rPr lang="en-GB" sz="2400" b="1" dirty="0"/>
              <a:t>Use</a:t>
            </a:r>
          </a:p>
          <a:p>
            <a:pPr marL="914400" lvl="2" indent="0">
              <a:buNone/>
            </a:pPr>
            <a:r>
              <a:rPr lang="en-GB" sz="2400" dirty="0"/>
              <a:t>An activity that began in the past and is continuing now.</a:t>
            </a:r>
          </a:p>
          <a:p>
            <a:pPr marL="914400" lvl="2" indent="0">
              <a:buNone/>
            </a:pPr>
            <a:r>
              <a:rPr lang="en-GB" sz="2400" dirty="0"/>
              <a:t>I’ve been studying English for 5 years.</a:t>
            </a:r>
          </a:p>
        </p:txBody>
      </p:sp>
    </p:spTree>
    <p:extLst>
      <p:ext uri="{BB962C8B-B14F-4D97-AF65-F5344CB8AC3E}">
        <p14:creationId xmlns:p14="http://schemas.microsoft.com/office/powerpoint/2010/main" val="2654376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Present tenses</a:t>
            </a:r>
          </a:p>
          <a:p>
            <a:pPr marL="0" indent="0">
              <a:buNone/>
            </a:pPr>
            <a:r>
              <a:rPr lang="en-GB" dirty="0"/>
              <a:t>	The continuous can express a temporary activity, while the simple expresses a permanent state.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I’ve been living in this house for the past few months.</a:t>
            </a:r>
          </a:p>
          <a:p>
            <a:pPr marL="0" indent="0">
              <a:buNone/>
            </a:pPr>
            <a:r>
              <a:rPr lang="en-GB" i="1" dirty="0"/>
              <a:t>	I’ve lived here all my life.</a:t>
            </a:r>
          </a:p>
          <a:p>
            <a:pPr marL="0" indent="0">
              <a:buNone/>
            </a:pPr>
            <a:r>
              <a:rPr lang="en-GB" dirty="0"/>
              <a:t>State verbs</a:t>
            </a:r>
          </a:p>
          <a:p>
            <a:pPr marL="0" indent="0">
              <a:buNone/>
            </a:pPr>
            <a:r>
              <a:rPr lang="en-GB" dirty="0"/>
              <a:t>	a past activity that has caused some result connected with that activity, which is seen in the present now</a:t>
            </a:r>
          </a:p>
        </p:txBody>
      </p:sp>
    </p:spTree>
    <p:extLst>
      <p:ext uri="{BB962C8B-B14F-4D97-AF65-F5344CB8AC3E}">
        <p14:creationId xmlns:p14="http://schemas.microsoft.com/office/powerpoint/2010/main" val="804557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Present tenses</a:t>
            </a:r>
          </a:p>
          <a:p>
            <a:pPr marL="0" indent="0">
              <a:buNone/>
            </a:pPr>
            <a:r>
              <a:rPr lang="en-GB" dirty="0"/>
              <a:t>		a past activity that has caused some result connected with that activity, which is seen in the present now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I’ve been working all day.</a:t>
            </a:r>
          </a:p>
          <a:p>
            <a:pPr marL="0" indent="0">
              <a:buNone/>
            </a:pPr>
            <a:r>
              <a:rPr lang="en-GB" i="1" dirty="0"/>
              <a:t>	Have you been crying?</a:t>
            </a:r>
          </a:p>
          <a:p>
            <a:pPr marL="0" indent="0">
              <a:buNone/>
            </a:pPr>
            <a:r>
              <a:rPr lang="en-GB" i="1" dirty="0"/>
              <a:t>	</a:t>
            </a:r>
          </a:p>
          <a:p>
            <a:pPr marL="0" indent="0">
              <a:buNone/>
            </a:pPr>
            <a:r>
              <a:rPr lang="en-GB" i="1" dirty="0"/>
              <a:t>	I’ve been studying all day. I’ve studied three chapters.</a:t>
            </a:r>
          </a:p>
        </p:txBody>
      </p:sp>
    </p:spTree>
    <p:extLst>
      <p:ext uri="{BB962C8B-B14F-4D97-AF65-F5344CB8AC3E}">
        <p14:creationId xmlns:p14="http://schemas.microsoft.com/office/powerpoint/2010/main" val="97286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Career, jobs and vocations – type of job, where, how, vacancy</a:t>
            </a:r>
          </a:p>
          <a:p>
            <a:r>
              <a:rPr lang="en-GB" dirty="0"/>
              <a:t>Job benefits – pension contribution, meal, sick leave, life insurance</a:t>
            </a:r>
          </a:p>
          <a:p>
            <a:r>
              <a:rPr lang="en-GB" dirty="0"/>
              <a:t>Present tenses – present perfect simple/continuous</a:t>
            </a:r>
          </a:p>
        </p:txBody>
      </p:sp>
    </p:spTree>
    <p:extLst>
      <p:ext uri="{BB962C8B-B14F-4D97-AF65-F5344CB8AC3E}">
        <p14:creationId xmlns:p14="http://schemas.microsoft.com/office/powerpoint/2010/main" val="134257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</a:t>
            </a:r>
            <a:r>
              <a:rPr lang="en-GB"/>
              <a:t>the lecture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Career, jobs and vocations</a:t>
            </a:r>
          </a:p>
          <a:p>
            <a:r>
              <a:rPr lang="en-GB" dirty="0"/>
              <a:t>Job benefits</a:t>
            </a:r>
          </a:p>
          <a:p>
            <a:r>
              <a:rPr lang="en-GB" dirty="0"/>
              <a:t>Present tenses</a:t>
            </a:r>
          </a:p>
        </p:txBody>
      </p:sp>
    </p:spTree>
    <p:extLst>
      <p:ext uri="{BB962C8B-B14F-4D97-AF65-F5344CB8AC3E}">
        <p14:creationId xmlns:p14="http://schemas.microsoft.com/office/powerpoint/2010/main" val="406378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Career, jobs and vocations</a:t>
            </a:r>
          </a:p>
          <a:p>
            <a:pPr lvl="1"/>
            <a:r>
              <a:rPr lang="en-GB" dirty="0"/>
              <a:t>Determine the job you want.</a:t>
            </a:r>
          </a:p>
          <a:p>
            <a:pPr lvl="1"/>
            <a:r>
              <a:rPr lang="en-GB" dirty="0"/>
              <a:t>Determine your search strategy.</a:t>
            </a:r>
          </a:p>
          <a:p>
            <a:pPr lvl="1"/>
            <a:r>
              <a:rPr lang="en-GB" dirty="0"/>
              <a:t>Write your CV and covering letter.</a:t>
            </a:r>
          </a:p>
          <a:p>
            <a:pPr lvl="1"/>
            <a:r>
              <a:rPr lang="en-GB" dirty="0"/>
              <a:t>Prepare for interviews.</a:t>
            </a:r>
          </a:p>
          <a:p>
            <a:pPr lvl="1"/>
            <a:r>
              <a:rPr lang="en-GB" dirty="0"/>
              <a:t>Gain experience.</a:t>
            </a:r>
          </a:p>
          <a:p>
            <a:pPr lvl="1"/>
            <a:r>
              <a:rPr lang="en-GB" dirty="0"/>
              <a:t>Be proactive after an interview.</a:t>
            </a:r>
          </a:p>
        </p:txBody>
      </p:sp>
    </p:spTree>
    <p:extLst>
      <p:ext uri="{BB962C8B-B14F-4D97-AF65-F5344CB8AC3E}">
        <p14:creationId xmlns:p14="http://schemas.microsoft.com/office/powerpoint/2010/main" val="404301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Career, jobs and vocations</a:t>
            </a:r>
          </a:p>
          <a:p>
            <a:pPr lvl="1"/>
            <a:r>
              <a:rPr lang="en-GB" dirty="0"/>
              <a:t>Determine the job you want</a:t>
            </a:r>
            <a:r>
              <a:rPr lang="cs-CZ" dirty="0"/>
              <a:t> – part/full </a:t>
            </a:r>
            <a:r>
              <a:rPr lang="en-GB" dirty="0"/>
              <a:t>time, finance, health, communication, technology, IT</a:t>
            </a:r>
          </a:p>
          <a:p>
            <a:pPr lvl="1"/>
            <a:r>
              <a:rPr lang="en-GB" dirty="0"/>
              <a:t>No idea – make a list of the things you like to do, general field – investigate various job-titles in the area of interest</a:t>
            </a:r>
          </a:p>
          <a:p>
            <a:pPr lvl="1"/>
            <a:r>
              <a:rPr lang="en-GB" dirty="0"/>
              <a:t>Determine where you want to live – relocating? Identify the companies – vacancy, jobs in demand, </a:t>
            </a:r>
          </a:p>
          <a:p>
            <a:pPr lvl="1"/>
            <a:r>
              <a:rPr lang="en-GB" dirty="0"/>
              <a:t>Choose the best companies for you – fit your needs, style and personality, qualification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Personality profile test</a:t>
            </a:r>
          </a:p>
        </p:txBody>
      </p:sp>
    </p:spTree>
    <p:extLst>
      <p:ext uri="{BB962C8B-B14F-4D97-AF65-F5344CB8AC3E}">
        <p14:creationId xmlns:p14="http://schemas.microsoft.com/office/powerpoint/2010/main" val="125020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Career, jobs and vocations</a:t>
            </a:r>
          </a:p>
          <a:p>
            <a:pPr lvl="1"/>
            <a:r>
              <a:rPr lang="en-GB" dirty="0"/>
              <a:t>Career fairs</a:t>
            </a:r>
          </a:p>
          <a:p>
            <a:pPr lvl="1"/>
            <a:r>
              <a:rPr lang="en-GB" dirty="0"/>
              <a:t>Networking through personal contacts and going to events – conferences</a:t>
            </a:r>
          </a:p>
          <a:p>
            <a:pPr lvl="1"/>
            <a:r>
              <a:rPr lang="en-GB" dirty="0"/>
              <a:t>Internet job sites</a:t>
            </a:r>
          </a:p>
          <a:p>
            <a:pPr lvl="1"/>
            <a:r>
              <a:rPr lang="en-GB" dirty="0"/>
              <a:t>Company websites</a:t>
            </a:r>
          </a:p>
          <a:p>
            <a:pPr lvl="1"/>
            <a:r>
              <a:rPr lang="en-GB" dirty="0"/>
              <a:t>Advertisements</a:t>
            </a:r>
          </a:p>
          <a:p>
            <a:pPr lvl="1"/>
            <a:r>
              <a:rPr lang="en-GB" dirty="0"/>
              <a:t>Local career agencies</a:t>
            </a:r>
          </a:p>
        </p:txBody>
      </p:sp>
    </p:spTree>
    <p:extLst>
      <p:ext uri="{BB962C8B-B14F-4D97-AF65-F5344CB8AC3E}">
        <p14:creationId xmlns:p14="http://schemas.microsoft.com/office/powerpoint/2010/main" val="117784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Career, jobs and vocations</a:t>
            </a:r>
          </a:p>
          <a:p>
            <a:pPr lvl="1"/>
            <a:r>
              <a:rPr lang="en-GB" b="1" dirty="0"/>
              <a:t>Job benefits </a:t>
            </a:r>
            <a:r>
              <a:rPr lang="en-GB" dirty="0"/>
              <a:t>– non-wage benefits, employee benefit package – meet your needs</a:t>
            </a:r>
          </a:p>
          <a:p>
            <a:pPr lvl="2"/>
            <a:r>
              <a:rPr lang="en-GB" dirty="0"/>
              <a:t>Insurance, mandated by law – minimum wage, overtime, unemployment</a:t>
            </a:r>
          </a:p>
          <a:p>
            <a:pPr lvl="2"/>
            <a:r>
              <a:rPr lang="en-GB" dirty="0"/>
              <a:t>Health/dental insurance, life insurance, paid vacation leave, sick leave, child care, fitness, a retirement and pension plan contributions</a:t>
            </a:r>
          </a:p>
          <a:p>
            <a:pPr lvl="2"/>
            <a:r>
              <a:rPr lang="en-GB" dirty="0"/>
              <a:t>Bonuses, perks, incentives – flexible schedules, training, profit sharing, </a:t>
            </a:r>
            <a:r>
              <a:rPr lang="en-GB" dirty="0" smtClean="0"/>
              <a:t>luncheon vouchers, </a:t>
            </a:r>
            <a:r>
              <a:rPr lang="en-GB" dirty="0"/>
              <a:t>use of a company car, discount on company products and services, </a:t>
            </a:r>
            <a:r>
              <a:rPr lang="en-GB" dirty="0" smtClean="0"/>
              <a:t>housing, Christmas bonus, </a:t>
            </a:r>
            <a:r>
              <a:rPr lang="en-GB" dirty="0"/>
              <a:t>etc.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4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Present tenses</a:t>
            </a:r>
          </a:p>
          <a:p>
            <a:pPr lvl="1"/>
            <a:r>
              <a:rPr lang="en-GB" dirty="0"/>
              <a:t>Present simple/continuous</a:t>
            </a:r>
          </a:p>
          <a:p>
            <a:pPr lvl="1"/>
            <a:r>
              <a:rPr lang="en-GB" dirty="0"/>
              <a:t>Present perfect simple/continuous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PRESENT PERFECT SIMPLE</a:t>
            </a:r>
          </a:p>
          <a:p>
            <a:pPr marL="457200" lvl="1" indent="0">
              <a:buNone/>
            </a:pPr>
            <a:r>
              <a:rPr lang="cs-CZ" b="1" dirty="0"/>
              <a:t>     has/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dirty="0"/>
              <a:t>+ </a:t>
            </a:r>
            <a:r>
              <a:rPr lang="cs-CZ" b="1" dirty="0"/>
              <a:t>past </a:t>
            </a:r>
            <a:r>
              <a:rPr lang="cs-CZ" b="1" dirty="0" err="1"/>
              <a:t>participle</a:t>
            </a:r>
            <a:endParaRPr lang="cs-CZ" b="1" dirty="0"/>
          </a:p>
          <a:p>
            <a:pPr marL="457200" lvl="1" indent="0">
              <a:buNone/>
            </a:pPr>
            <a:r>
              <a:rPr lang="cs-CZ" dirty="0"/>
              <a:t>       </a:t>
            </a:r>
            <a:r>
              <a:rPr lang="en-GB" i="1" dirty="0"/>
              <a:t>I’ve worked for Siemens.</a:t>
            </a:r>
          </a:p>
          <a:p>
            <a:pPr marL="457200" lvl="1" indent="0">
              <a:buNone/>
            </a:pPr>
            <a:r>
              <a:rPr lang="en-GB" i="1" dirty="0"/>
              <a:t>	She’s lived in London.</a:t>
            </a:r>
          </a:p>
          <a:p>
            <a:pPr marL="457200" lvl="1" indent="0">
              <a:buNone/>
            </a:pPr>
            <a:r>
              <a:rPr lang="en-GB" i="1" dirty="0"/>
              <a:t>	They haven’t bought new furniture.</a:t>
            </a:r>
          </a:p>
          <a:p>
            <a:pPr marL="457200" lvl="1" indent="0">
              <a:buNone/>
            </a:pPr>
            <a:r>
              <a:rPr lang="en-GB" i="1" dirty="0"/>
              <a:t>	How long have they known their boss?</a:t>
            </a:r>
          </a:p>
          <a:p>
            <a:pPr marL="457200" lvl="1" indent="0">
              <a:buNone/>
            </a:pPr>
            <a:r>
              <a:rPr lang="en-GB" i="1" dirty="0"/>
              <a:t>       Have you meet the deadline?  Yes, we have. </a:t>
            </a:r>
          </a:p>
          <a:p>
            <a:pPr marL="457200" lvl="1" indent="0">
              <a:buNone/>
            </a:pPr>
            <a:r>
              <a:rPr lang="en-GB" i="1" dirty="0"/>
              <a:t>				                No, we haven’t.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5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Present tenses</a:t>
            </a:r>
          </a:p>
          <a:p>
            <a:pPr lvl="2"/>
            <a:r>
              <a:rPr lang="en-GB" b="1" dirty="0"/>
              <a:t>Unfinished past </a:t>
            </a:r>
            <a:r>
              <a:rPr lang="en-GB" dirty="0"/>
              <a:t>– an action that began in the past and still continues</a:t>
            </a:r>
          </a:p>
          <a:p>
            <a:pPr marL="914400" lvl="2" indent="0">
              <a:buNone/>
            </a:pPr>
            <a:r>
              <a:rPr lang="en-GB" i="1" dirty="0"/>
              <a:t>I’ve worked for the same company for 20 years.</a:t>
            </a:r>
          </a:p>
          <a:p>
            <a:pPr marL="914400" lvl="2" indent="0">
              <a:buNone/>
            </a:pPr>
            <a:r>
              <a:rPr lang="en-GB" i="1" dirty="0"/>
              <a:t>	</a:t>
            </a:r>
            <a:r>
              <a:rPr lang="en-GB" b="1" dirty="0"/>
              <a:t>time expressions</a:t>
            </a:r>
          </a:p>
          <a:p>
            <a:pPr marL="914400" lvl="2" indent="0">
              <a:buNone/>
            </a:pPr>
            <a:r>
              <a:rPr lang="en-GB" b="1" dirty="0"/>
              <a:t> for    </a:t>
            </a:r>
            <a:r>
              <a:rPr lang="en-GB" dirty="0"/>
              <a:t>a months, a few minutes, ages</a:t>
            </a:r>
          </a:p>
          <a:p>
            <a:pPr marL="914400" lvl="2" indent="0">
              <a:buNone/>
            </a:pPr>
            <a:r>
              <a:rPr lang="en-GB" b="1" dirty="0"/>
              <a:t> since  </a:t>
            </a:r>
            <a:r>
              <a:rPr lang="en-GB" dirty="0"/>
              <a:t>1999, September, Monday</a:t>
            </a:r>
          </a:p>
          <a:p>
            <a:pPr marL="914400" lvl="2" indent="0">
              <a:buNone/>
            </a:pPr>
            <a:endParaRPr lang="en-GB" dirty="0"/>
          </a:p>
          <a:p>
            <a:pPr lvl="2"/>
            <a:r>
              <a:rPr lang="en-GB" b="1" dirty="0"/>
              <a:t>Experience</a:t>
            </a:r>
            <a:r>
              <a:rPr lang="en-GB" dirty="0"/>
              <a:t> – that happened at some time in one’s life, it is finished, but the effects of the action are still felt in some way</a:t>
            </a:r>
          </a:p>
          <a:p>
            <a:pPr marL="914400" lvl="2" indent="0">
              <a:buNone/>
            </a:pPr>
            <a:r>
              <a:rPr lang="en-GB" i="1" dirty="0"/>
              <a:t>I’ve been to Great Britain. </a:t>
            </a:r>
          </a:p>
          <a:p>
            <a:pPr marL="914400" lvl="2" indent="0">
              <a:buNone/>
            </a:pPr>
            <a:r>
              <a:rPr lang="en-GB" i="1" dirty="0"/>
              <a:t>Have you ever attended a job interview?</a:t>
            </a:r>
          </a:p>
          <a:p>
            <a:pPr marL="914400" lvl="2" indent="0">
              <a:buNone/>
            </a:pPr>
            <a:r>
              <a:rPr lang="en-GB" i="1" dirty="0"/>
              <a:t>	</a:t>
            </a:r>
            <a:r>
              <a:rPr lang="en-GB" b="1" dirty="0"/>
              <a:t>time expressions</a:t>
            </a:r>
          </a:p>
          <a:p>
            <a:pPr marL="914400" lvl="2" indent="0">
              <a:buNone/>
            </a:pPr>
            <a:r>
              <a:rPr lang="en-GB" b="1" dirty="0"/>
              <a:t>Ever, never, before</a:t>
            </a:r>
          </a:p>
        </p:txBody>
      </p:sp>
    </p:spTree>
    <p:extLst>
      <p:ext uri="{BB962C8B-B14F-4D97-AF65-F5344CB8AC3E}">
        <p14:creationId xmlns:p14="http://schemas.microsoft.com/office/powerpoint/2010/main" val="173289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Present tenses</a:t>
            </a:r>
          </a:p>
          <a:p>
            <a:pPr lvl="2"/>
            <a:r>
              <a:rPr lang="en-GB" b="1" dirty="0"/>
              <a:t>Present result – </a:t>
            </a:r>
            <a:r>
              <a:rPr lang="en-GB" dirty="0"/>
              <a:t>a past action that has a clear present result, the action is usually in recent past</a:t>
            </a:r>
          </a:p>
          <a:p>
            <a:pPr marL="914400" lvl="2" indent="0">
              <a:buNone/>
            </a:pPr>
            <a:r>
              <a:rPr lang="en-GB" i="1" dirty="0"/>
              <a:t>The taxi hasn’t arrived yet. </a:t>
            </a:r>
          </a:p>
          <a:p>
            <a:pPr marL="914400" lvl="2" indent="0">
              <a:buNone/>
            </a:pPr>
            <a:r>
              <a:rPr lang="en-GB" i="1" dirty="0"/>
              <a:t>What have you done to your finger?</a:t>
            </a:r>
          </a:p>
          <a:p>
            <a:pPr marL="914400" lvl="2" indent="0">
              <a:buNone/>
            </a:pPr>
            <a:r>
              <a:rPr lang="en-GB" i="1" dirty="0"/>
              <a:t>I’ve lost the last report.</a:t>
            </a:r>
          </a:p>
          <a:p>
            <a:pPr marL="914400" lvl="2" indent="0">
              <a:buNone/>
            </a:pPr>
            <a:r>
              <a:rPr lang="en-GB" b="1" dirty="0"/>
              <a:t>     News</a:t>
            </a:r>
          </a:p>
          <a:p>
            <a:pPr marL="914400" lvl="2" indent="0">
              <a:buNone/>
            </a:pPr>
            <a:r>
              <a:rPr lang="en-GB" i="1" dirty="0"/>
              <a:t>Have you heard? The prime minister has resigned.</a:t>
            </a:r>
          </a:p>
          <a:p>
            <a:pPr marL="914400" lvl="2" indent="0">
              <a:buNone/>
            </a:pPr>
            <a:r>
              <a:rPr lang="en-GB" b="1" dirty="0"/>
              <a:t>      Time expressions</a:t>
            </a:r>
          </a:p>
          <a:p>
            <a:pPr marL="914400" lvl="2" indent="0">
              <a:buNone/>
            </a:pPr>
            <a:r>
              <a:rPr lang="en-GB" b="1" dirty="0"/>
              <a:t>Yet, already, just</a:t>
            </a:r>
          </a:p>
          <a:p>
            <a:pPr marL="914400" lvl="2" indent="0">
              <a:buNone/>
            </a:pPr>
            <a:r>
              <a:rPr lang="en-GB" b="1" dirty="0"/>
              <a:t>Been/gone</a:t>
            </a:r>
          </a:p>
          <a:p>
            <a:pPr marL="914400" lvl="2" indent="0">
              <a:buNone/>
            </a:pPr>
            <a:r>
              <a:rPr lang="en-GB" i="1" dirty="0"/>
              <a:t>He’s been to the bank. He’s gone to the bank.</a:t>
            </a:r>
          </a:p>
        </p:txBody>
      </p:sp>
    </p:spTree>
    <p:extLst>
      <p:ext uri="{BB962C8B-B14F-4D97-AF65-F5344CB8AC3E}">
        <p14:creationId xmlns:p14="http://schemas.microsoft.com/office/powerpoint/2010/main" val="2426099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710</Words>
  <Application>Microsoft Office PowerPoint</Application>
  <PresentationFormat>Předvádění na obrazovce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Cizojazyčná příprava AJ 3</vt:lpstr>
      <vt:lpstr>Outline of the lecture</vt:lpstr>
      <vt:lpstr>Career</vt:lpstr>
      <vt:lpstr>Career</vt:lpstr>
      <vt:lpstr>Career</vt:lpstr>
      <vt:lpstr>Career</vt:lpstr>
      <vt:lpstr>Career</vt:lpstr>
      <vt:lpstr>Career</vt:lpstr>
      <vt:lpstr>Career</vt:lpstr>
      <vt:lpstr>Career</vt:lpstr>
      <vt:lpstr>Career</vt:lpstr>
      <vt:lpstr>Career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Cizojazyčná příprava AJ 3</dc:title>
  <dc:creator>Martina Chylkova</dc:creator>
  <cp:lastModifiedBy>Admin</cp:lastModifiedBy>
  <cp:revision>19</cp:revision>
  <dcterms:created xsi:type="dcterms:W3CDTF">2020-03-23T08:01:08Z</dcterms:created>
  <dcterms:modified xsi:type="dcterms:W3CDTF">2020-08-11T10:58:21Z</dcterms:modified>
</cp:coreProperties>
</file>