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63" r:id="rId5"/>
    <p:sldId id="287" r:id="rId6"/>
    <p:sldId id="338" r:id="rId7"/>
    <p:sldId id="340" r:id="rId8"/>
    <p:sldId id="344" r:id="rId9"/>
    <p:sldId id="342" r:id="rId10"/>
    <p:sldId id="343" r:id="rId11"/>
    <p:sldId id="345" r:id="rId12"/>
    <p:sldId id="348" r:id="rId13"/>
    <p:sldId id="347" r:id="rId14"/>
    <p:sldId id="349" r:id="rId15"/>
    <p:sldId id="341" r:id="rId16"/>
    <p:sldId id="350" r:id="rId17"/>
    <p:sldId id="352" r:id="rId18"/>
    <p:sldId id="351" r:id="rId19"/>
    <p:sldId id="266" r:id="rId20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78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89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613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18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115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002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46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505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097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182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50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015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01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Agendové systémy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Editační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slouží pro přístup editorů k referenčním údajům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příslušném registru, editačními funkcemi jsou zápis, změna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likvidace záznamů;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slouží pro přístup k referenčním údajům, uloženým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registru, informačními funkcemi registru jsou čtení údajů, poskytnutí změn referenčních údajů, hromadný výdej údajů, autentizace fyzické osoby podle elektronického identifikačního dokladu a výdej informací o využití dat v registru;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- funkce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84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určeny pro správce registru, jsou jimi znepřístupnění výdeje, zrušení znepřístupnění výdeje a čtení informace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znepřístupnění výdeje informací o využití referenčních údajů., výdej editora údaje, zveřejňování závazných číselníků, výdej statistik registru obyvatel, likvidace záznamů v registru obyvatel podle skartačních pravidel, zápis provozních a auditních údajů a kontroly konzistence datových údajů.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- funkce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33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územní identifikace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kancelářský systém – spisová služba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úřední deska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řízení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žádostí o OP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dávky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přestupky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pohledávky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integrovaný registr znečišťování životního prostředí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– příklady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03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evidence nemovitostí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 nemovitostí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evidence územně a stavebně správního řízení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stavební úřad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silniční úřad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vodoprávní úřad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evidence bytového fondu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domů a bytů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– příklady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5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evidence obyvatelstva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matrika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evidence ekonomických subjektů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živnostenského podnikání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ekonomických subjektů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registr produktů a firem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– příklady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4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další příklady evidencí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registr silničních vozidel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registr řidičů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advokátů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exekutorů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léků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centrální registr zbraní a munice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– příklady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72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pojem agenda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pojem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 systém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Orientovat se v základních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agendových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systémech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princip základních identifikátorů AIFO a ZIFO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základní agendy a evidence ve veřejné správě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subjekt veřejné správy zabezpečuje zpracování zákonem svěřených agend.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dnešní době se většina agend zpracovává elektronicky, avšak pro maximální zefektivnění jednotlivých procesů je třeba promyslet možné alternativy a rizika.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 jsou tvořeny moduly, které slouží k výkonu jednotlivých agend.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systém je pak tedy tvořen příslušnými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agendovými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informačními systémy. 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je souhrn činností spočívajících ve výkonu vymezeného okruhu vzájemně souvisejících činností v rámci působnosti příslušného orgánu, v našem případě v rámci státní a veřejné správy.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 systém je informační systém veřejné správy, sloužící k výkonu agendy. Sdílí data se základními registry.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- definice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5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 je soubor úkonů, které jsou za účelem výkonu veřejné moci vykonávány orgány veřejné moci v rámci jejich agendy.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je souhrn oprávnění úřední osoby, která vykonává určitou činnost, k přístupu k referenčním údajům v základních registrech nebo k údajům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agendových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Činnostní role je činnost s vydefinovanou rolí (oprávněním).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agendového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zajišťuje realizaci vazby mezi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agendovým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IS základních registrů za účelem zapisování údajů.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- definice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86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  by měl být modulární a konfigurovatelný tak, aby dával možnost jednoduše přidávat zpracování dalších nových agend.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jednoduše rozšiřitelný pro takový počet uživatelů, který úřad nebo celý resort aktuálně potřebuje.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umět zpracovávat elektronická podání.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 by být také integrován s dalšími provozními systémy tak, aby bylo snadné automatizovat vstupy a výstupy.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8681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- požadavky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26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agendovém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informačním systému jsou implementovány interní služby, zabezpečující komunikaci prostřednictvím ISZR s ostatními AIS a ZR.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 systémy mohou být z hlediska komunikace se základními registry: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jednoagendové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(výkon 1 agendy);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integrované (výkon více agend).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OVM může být implementována tzv. integrační platforma, která může zefektivnit výměnu informací mezi jednotlivými AIS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dalšími IS úřadu v rámci OVM apod.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80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identifikátor fyzické osoby (AIFO) je neveřejným identifikátor, který je jednoznačně přiřazen záznamu o fyzické osobě v příslušném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agendovém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nebo základním registru.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odvozen ze zdrojového identifikátoru fyzické osoby a kódu agendy.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 se výlučně k jednoznačnému určení fyzické osoby pro účely výkonu agendy, pro kterou byl přidělen.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AIFO nelze odvodit zdrojový identifikátor fyzické osoby a nelze z něj ani dovodit osobní nebo jiné údaje o fyzické osobě, jíž byl přiřazen.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 pro ochranu osobních údajů vytváří a AIFO a zajišťuje převod AIFO v agendě na AIFO této fyzické osoby v jiné agendě, a to na základě zákonného požadavku.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- identifikátory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9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Zdrojový identifikátor fyzické osoby (ZIFO) je neveřejný identifikátor.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Nelze z něho dovodit osobní ani jiné údaje o fyzické osobě, jíž byl přiřazen.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 err="1"/>
              <a:t>Agendové</a:t>
            </a:r>
            <a:r>
              <a:rPr lang="cs-CZ" b="1" dirty="0"/>
              <a:t> informační systémy - identifikátory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8048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4890D1-1393-4E35-AF3A-D3A8C493C6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D33D98-09A3-45F0-9D64-533637779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095832-BF5E-4333-9C72-8C8BC0ED4DB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826</Words>
  <Application>Microsoft Office PowerPoint</Application>
  <PresentationFormat>Vlastní</PresentationFormat>
  <Paragraphs>180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Agendové informační systémy</vt:lpstr>
      <vt:lpstr>Agendové informační systémy - definice</vt:lpstr>
      <vt:lpstr>Agendové informační systémy - definice</vt:lpstr>
      <vt:lpstr>Agendové informační systémy - požadavky</vt:lpstr>
      <vt:lpstr>Agendové informační systémy</vt:lpstr>
      <vt:lpstr>Agendové informační systémy - identifikátory</vt:lpstr>
      <vt:lpstr>Agendové informační systémy - identifikátory</vt:lpstr>
      <vt:lpstr>Agendové informační systémy - funkce</vt:lpstr>
      <vt:lpstr>Agendové informační systémy - funkce</vt:lpstr>
      <vt:lpstr>Agendové informační systémy – příklady </vt:lpstr>
      <vt:lpstr>Agendové informační systémy – příklady </vt:lpstr>
      <vt:lpstr>Agendové informační systémy – příklady </vt:lpstr>
      <vt:lpstr>Agendové informační systémy – příklady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241</cp:revision>
  <dcterms:created xsi:type="dcterms:W3CDTF">2016-07-06T15:42:34Z</dcterms:created>
  <dcterms:modified xsi:type="dcterms:W3CDTF">2021-05-06T19:45:54Z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