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3" r:id="rId5"/>
    <p:sldId id="287" r:id="rId6"/>
    <p:sldId id="338" r:id="rId7"/>
    <p:sldId id="339" r:id="rId8"/>
    <p:sldId id="342" r:id="rId9"/>
    <p:sldId id="344" r:id="rId10"/>
    <p:sldId id="343" r:id="rId11"/>
    <p:sldId id="353" r:id="rId12"/>
    <p:sldId id="356" r:id="rId13"/>
    <p:sldId id="358" r:id="rId14"/>
    <p:sldId id="357" r:id="rId15"/>
    <p:sldId id="348" r:id="rId16"/>
    <p:sldId id="349" r:id="rId17"/>
    <p:sldId id="350" r:id="rId18"/>
    <p:sldId id="266" r:id="rId19"/>
  </p:sldIdLst>
  <p:sldSz cx="6858000" cy="51435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218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23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07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68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7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70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63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60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5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4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6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7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6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64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97" y="226939"/>
            <a:ext cx="71703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88640" y="195486"/>
            <a:ext cx="3402378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1800"/>
            </a:lvl1pPr>
          </a:lstStyle>
          <a:p>
            <a:pPr algn="l"/>
            <a:r>
              <a:rPr lang="cs-CZ" sz="18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188640" y="699542"/>
            <a:ext cx="5562618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188640" y="4731990"/>
            <a:ext cx="6495387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177180" y="4731990"/>
            <a:ext cx="2171700" cy="273844"/>
          </a:xfrm>
          <a:prstGeom prst="rect">
            <a:avLst/>
          </a:prstGeom>
        </p:spPr>
        <p:txBody>
          <a:bodyPr/>
          <a:lstStyle>
            <a:lvl1pPr algn="l">
              <a:defRPr sz="6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5859270" y="4731990"/>
            <a:ext cx="81009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7" y="1059582"/>
            <a:ext cx="1274625" cy="99420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88640" y="843558"/>
            <a:ext cx="4212468" cy="345638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88640" y="1167594"/>
            <a:ext cx="4212468" cy="16201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32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 VE VEŘEJNÉ SPRÁVĚ</a:t>
            </a: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42646" y="2841780"/>
            <a:ext cx="4158462" cy="1242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Geografické informační systémy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4671139" y="3435846"/>
            <a:ext cx="2058065" cy="8640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</a:t>
            </a:r>
            <a:r>
              <a:rPr lang="cs-CZ" altLang="cs-CZ" sz="675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675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4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Zařízení pro navigaci pomocí GPS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Navigační zařízení - specializovaný přístroj s mapami a navigací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Smartphony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tablety - nabízejí mapy a podrobnou navigaci (často zdarma)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- GPS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4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 důležitých vlastností GPS v bodech: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družice jsou umístěny na 6 kruhových drahách a vzdálenost od země činí 20 190 km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družice se pohybují rychlostí 11 300 km/h a za jeden den oběhnou planetu dvakrát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oběžné dráze je 30 aktivních družic, k plnému provozu ale stačí pouze 24 satelitů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každého místa na zemi jsou viditelné alespoň 4 satelity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je běžně k dispozici 7-8 družic v daném okamžiku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přesnost GPS v ČR se pohybuje mezi 5-10 metry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- GPS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9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35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ukázky softwaru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0648" y="4731990"/>
            <a:ext cx="3913464" cy="311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900" b="1" dirty="0"/>
              <a:t>QGIS</a:t>
            </a:r>
          </a:p>
        </p:txBody>
      </p:sp>
      <p:pic>
        <p:nvPicPr>
          <p:cNvPr id="5" name="Obrázek 4" descr="Související obráze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170330"/>
            <a:ext cx="4828505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30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3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ukázky softwaru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 descr="Výsledek obrázku pro GRASS G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1225524"/>
            <a:ext cx="5364596" cy="31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61033" y="4731990"/>
            <a:ext cx="3999994" cy="311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900" b="1" dirty="0"/>
              <a:t>GRASS GIS</a:t>
            </a:r>
          </a:p>
        </p:txBody>
      </p:sp>
    </p:spTree>
    <p:extLst>
      <p:ext uri="{BB962C8B-B14F-4D97-AF65-F5344CB8AC3E}">
        <p14:creationId xmlns:p14="http://schemas.microsoft.com/office/powerpoint/2010/main" val="177983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35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3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ukázky softwaru</a:t>
            </a:r>
          </a:p>
        </p:txBody>
      </p:sp>
      <p:pic>
        <p:nvPicPr>
          <p:cNvPr id="5" name="Obrázek 4" descr="Výsledek obrázku pro MAP WINDOW G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6" y="1197758"/>
            <a:ext cx="4626514" cy="34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34634" y="4731990"/>
            <a:ext cx="3999994" cy="3113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900" b="1" dirty="0"/>
              <a:t>MAP WINDOW GIS</a:t>
            </a:r>
          </a:p>
        </p:txBody>
      </p:sp>
    </p:spTree>
    <p:extLst>
      <p:ext uri="{BB962C8B-B14F-4D97-AF65-F5344CB8AC3E}">
        <p14:creationId xmlns:p14="http://schemas.microsoft.com/office/powerpoint/2010/main" val="280324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0688" y="1275607"/>
            <a:ext cx="577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DĚKUJI ZA POZORNOST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783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400600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Seznámení se s problematikou GIS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Seznámení s navigačním systémem GPS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Ukázat konkrétní SW nástroje z oblasti GIS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2916324" cy="380777"/>
          </a:xfrm>
        </p:spPr>
        <p:txBody>
          <a:bodyPr/>
          <a:lstStyle/>
          <a:p>
            <a:r>
              <a:rPr lang="cs-CZ" b="1"/>
              <a:t>Cíle přednášky</a:t>
            </a:r>
            <a:endParaRPr lang="cs-CZ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5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Geografické informační systémy (GIS) v sobě spojují geografii, matematiku, statistiku, management, kartografii a počítačové vědy.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je definovat také jako typ informačního systému pro zobrazení 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správu geografických dat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technologie a zároveň nástroj, který používá a zpracovává údaje polohově vázané k povrchu Země.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porovnání s jinými informačními systémy obsahují i prostorové údaje, na základě kterých pomocí HW a SW sbírají, ukládají, řídí, upravují, modelují a zobrazují tyto údaje v jednom přehledném uživatelském prostředí.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- definice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pracovat s digitálními mapami i s popisnými databázemi,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propojit prostorové (grafické) a popisné (negrafické) databázové údaje,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vyhodnocovat požadavky, které kombinují klasické databázové dotazy s geografickými údaji,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vyhledávat a analyzovat databázové údaje prvků,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zobrazit výsledky vyhledávání ve formě mapových výstupů, sestav.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základní funkce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4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Geoobjekty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prostorové objekty.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Prostorové objekty mají pro potřeby geometrického modelování následující (rozměry):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bezrozměrné (0-D): mají polohu, ale ne délku nebo plochu (nejspíše hodně záleží na úrovni zjednodušení) - umístění telefonní budky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jednorozměrné (1-D): jsou to přímé úseky čar, které mají konečnou délku, ale ne plochu - úsek silnice. 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objekty dvojrozměrné (2-D): polygony mající konečnou plochu – např. jezero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tělesa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druhy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objektů, jevů a činností reálného světa se vztahuje 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některému místu zemského povrchu (např. stavba, pozemek, les, vodní plocha, silnice) nebo má vztah k některému objektu na zemském povrchu (dům je postaven na určitém pozemku). Tyto objekty se vyskytují v daném prostoru společně s mnoha dalšími objekty </a:t>
            </a:r>
            <a:b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navzájem se ovlivňují. </a:t>
            </a: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Obce, města.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Sítě: dopravní, cyklostezky, potrubní, elektrizační.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Síť VVN s bezpečnostní zónou.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Význačné budovy.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Orientační body.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druhy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8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neboli také geografická data jsou data s implicitním nebo explicitním vztahem k místu na Zemi.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Geodata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jsou data následujícími složkami: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Prostorovou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Atributovou 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Prostorová složka je standardně definována jako souřadnice nebo vazba na jiný existující a definovaný prostorový prvek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Atributová složka uvádí popisné informace prostorové složky jako je např. záznam informací v databázové tabulce, externí dokument fotografie nebo kombinace předchozích uvedených.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– druhy dat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(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česky Globální polohový systém) je globální družicový polohový systém, díky kterému je možno určit geografickou polohu přijímače nacházejícího se kdekoliv na Zemi nebo nad Zemí s přesností jednotek.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Prozatím existují tři plně funkční satelitní systémy: GPS, GLONASS a GALILEO.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- americký vojenský satelitní systém; 24 satelitů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GLONASS - ruský vojenský satelitní systém</a:t>
            </a:r>
          </a:p>
          <a:p>
            <a:pPr algn="just">
              <a:buFont typeface="+mj-lt"/>
              <a:buAutoNum type="arabicParenR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GALILEO - evropský výhradně civilní satelitní systém; 30 satelitů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navigační systém s názvem </a:t>
            </a:r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BeiDou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 projektem globálního družicového polohového systému Čínské lidové republiky, který je prozatím funkční na území Číny. 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- GPS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2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96652" y="1221600"/>
            <a:ext cx="5562618" cy="3078342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lze rozdělit do segmentů: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kosmický,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řídící,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uživatelský.</a:t>
            </a:r>
          </a:p>
          <a:p>
            <a:pPr marL="0" indent="0" algn="just">
              <a:buNone/>
            </a:pPr>
            <a:endParaRPr lang="cs-CZ" altLang="cs-CZ" sz="1400" b="1" u="sng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systému GPS v praxi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Vojenské účely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Zemědělství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Letectví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prostředí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Námořní 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Záchranný systém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Železniční 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čas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Vesmírné projekty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Pozemní doprava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Zeměměřičství, mapování</a:t>
            </a: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4634" y="789553"/>
            <a:ext cx="5616624" cy="380777"/>
          </a:xfrm>
        </p:spPr>
        <p:txBody>
          <a:bodyPr/>
          <a:lstStyle/>
          <a:p>
            <a:r>
              <a:rPr lang="cs-CZ" b="1" dirty="0"/>
              <a:t>Geografické informační systémy - GPS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24844" y="4191930"/>
            <a:ext cx="2808312" cy="1551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5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3136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A3E5AF449FD948BC24EB03EE80588C" ma:contentTypeVersion="2" ma:contentTypeDescription="Vytvoří nový dokument" ma:contentTypeScope="" ma:versionID="eb7295ab6c10f362d357bab2c1d5fe9e">
  <xsd:schema xmlns:xsd="http://www.w3.org/2001/XMLSchema" xmlns:xs="http://www.w3.org/2001/XMLSchema" xmlns:p="http://schemas.microsoft.com/office/2006/metadata/properties" xmlns:ns2="ae923c8d-a085-4bd1-a630-d10f912b81aa" targetNamespace="http://schemas.microsoft.com/office/2006/metadata/properties" ma:root="true" ma:fieldsID="52a6feebb5e723fed2455feeaf4806ff" ns2:_="">
    <xsd:import namespace="ae923c8d-a085-4bd1-a630-d10f912b81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23c8d-a085-4bd1-a630-d10f912b8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1B05E-06C8-4033-A301-9D4623316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61D634-9660-48C5-B589-32E2BB85FB0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B16CAC-FF4B-4D9D-B74F-D65CA5448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23c8d-a085-4bd1-a630-d10f912b8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775</Words>
  <Application>Microsoft Office PowerPoint</Application>
  <PresentationFormat>Vlastní</PresentationFormat>
  <Paragraphs>199</Paragraphs>
  <Slides>15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Enriqueta</vt:lpstr>
      <vt:lpstr>Times New Roman</vt:lpstr>
      <vt:lpstr>Wingdings</vt:lpstr>
      <vt:lpstr>SLU</vt:lpstr>
      <vt:lpstr>INFORMAČNÍ SYSTÉMY VE VEŘEJNÉ SPRÁVĚ</vt:lpstr>
      <vt:lpstr>Cíle přednášky</vt:lpstr>
      <vt:lpstr>Geografické informační systémy - definice</vt:lpstr>
      <vt:lpstr>Geografické informační systémy – základní funkce</vt:lpstr>
      <vt:lpstr>Geografické informační systémy – druhy dat</vt:lpstr>
      <vt:lpstr>Geografické informační systémy – druhy dat</vt:lpstr>
      <vt:lpstr>Geografické informační systémy – druhy dat</vt:lpstr>
      <vt:lpstr>Geografické informační systémy - GPS</vt:lpstr>
      <vt:lpstr>Geografické informační systémy - GPS</vt:lpstr>
      <vt:lpstr>Geografické informační systémy - GPS</vt:lpstr>
      <vt:lpstr>Geografické informační systémy - GPS</vt:lpstr>
      <vt:lpstr>Geografické informační systémy – ukázky softwaru</vt:lpstr>
      <vt:lpstr>Geografické informační systémy – ukázky softwaru</vt:lpstr>
      <vt:lpstr>Geografické informační systémy – ukázky softwaru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Radim Dolák</cp:lastModifiedBy>
  <cp:revision>243</cp:revision>
  <dcterms:created xsi:type="dcterms:W3CDTF">2016-07-06T15:42:34Z</dcterms:created>
  <dcterms:modified xsi:type="dcterms:W3CDTF">2021-05-06T19:56:12Z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0x01010031A3E5AF449FD948BC24EB03EE80588C</vt:lpwstr>
  </property>
</Properties>
</file>