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BCD718-05F6-46B0-81D0-D32C9294E36D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A7BA6D-7E58-4580-BC04-B8765395AC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718-05F6-46B0-81D0-D32C9294E36D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A6D-7E58-4580-BC04-B8765395AC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718-05F6-46B0-81D0-D32C9294E36D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A6D-7E58-4580-BC04-B8765395AC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718-05F6-46B0-81D0-D32C9294E36D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A6D-7E58-4580-BC04-B8765395ACC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718-05F6-46B0-81D0-D32C9294E36D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A6D-7E58-4580-BC04-B8765395ACC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718-05F6-46B0-81D0-D32C9294E36D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A6D-7E58-4580-BC04-B8765395ACC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718-05F6-46B0-81D0-D32C9294E36D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A6D-7E58-4580-BC04-B8765395ACC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718-05F6-46B0-81D0-D32C9294E36D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A6D-7E58-4580-BC04-B8765395ACC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718-05F6-46B0-81D0-D32C9294E36D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A6D-7E58-4580-BC04-B8765395AC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6BCD718-05F6-46B0-81D0-D32C9294E36D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BA6D-7E58-4580-BC04-B8765395ACC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BCD718-05F6-46B0-81D0-D32C9294E36D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A7BA6D-7E58-4580-BC04-B8765395ACC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BCD718-05F6-46B0-81D0-D32C9294E36D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A7BA6D-7E58-4580-BC04-B8765395ACC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Anglo-American</a:t>
            </a:r>
            <a:r>
              <a:rPr lang="cs-CZ" dirty="0"/>
              <a:t> </a:t>
            </a:r>
            <a:r>
              <a:rPr lang="cs-CZ" dirty="0" err="1"/>
              <a:t>Modernism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94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836712"/>
            <a:ext cx="50760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second group of American modernist poetry was centered in Europe </a:t>
            </a:r>
            <a:endParaRPr lang="cs-CZ" dirty="0"/>
          </a:p>
          <a:p>
            <a:endParaRPr lang="cs-CZ" dirty="0"/>
          </a:p>
          <a:p>
            <a:r>
              <a:rPr lang="en-GB" dirty="0"/>
              <a:t>inspired mainly by the European tradition </a:t>
            </a:r>
            <a:endParaRPr lang="cs-CZ" dirty="0"/>
          </a:p>
          <a:p>
            <a:r>
              <a:rPr lang="en-GB" dirty="0"/>
              <a:t>return to rhyme and regular form</a:t>
            </a:r>
            <a:endParaRPr lang="cs-CZ" dirty="0"/>
          </a:p>
        </p:txBody>
      </p:sp>
      <p:pic>
        <p:nvPicPr>
          <p:cNvPr id="1028" name="Picture 4" descr="C:\Users\Michaela\Desktop\brooklynbrid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005" y="2314026"/>
            <a:ext cx="435927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31841" y="5971626"/>
            <a:ext cx="34198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John Marin: The Brooklyn bridge</a:t>
            </a:r>
          </a:p>
        </p:txBody>
      </p:sp>
    </p:spTree>
    <p:extLst>
      <p:ext uri="{BB962C8B-B14F-4D97-AF65-F5344CB8AC3E}">
        <p14:creationId xmlns:p14="http://schemas.microsoft.com/office/powerpoint/2010/main" val="1667317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124744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/>
              <a:t>Ezra</a:t>
            </a:r>
            <a:r>
              <a:rPr lang="cs-CZ" b="1" dirty="0"/>
              <a:t> (</a:t>
            </a:r>
            <a:r>
              <a:rPr lang="cs-CZ" b="1" dirty="0" err="1"/>
              <a:t>Loomis</a:t>
            </a:r>
            <a:r>
              <a:rPr lang="cs-CZ" b="1" dirty="0"/>
              <a:t>) </a:t>
            </a:r>
            <a:r>
              <a:rPr lang="cs-CZ" b="1" dirty="0" err="1"/>
              <a:t>Pound</a:t>
            </a:r>
            <a:endParaRPr lang="cs-CZ" b="1" dirty="0"/>
          </a:p>
          <a:p>
            <a:r>
              <a:rPr lang="cs-CZ" dirty="0" err="1"/>
              <a:t>Poet</a:t>
            </a:r>
            <a:r>
              <a:rPr lang="cs-CZ" dirty="0"/>
              <a:t>, editor, </a:t>
            </a:r>
            <a:r>
              <a:rPr lang="cs-CZ" dirty="0" err="1"/>
              <a:t>translator</a:t>
            </a:r>
            <a:endParaRPr lang="cs-CZ" dirty="0"/>
          </a:p>
          <a:p>
            <a:endParaRPr lang="cs-CZ" b="1" dirty="0"/>
          </a:p>
          <a:p>
            <a:r>
              <a:rPr lang="cs-CZ" b="1" dirty="0" err="1"/>
              <a:t>Imagism</a:t>
            </a:r>
            <a:endParaRPr lang="cs-CZ" b="1" dirty="0"/>
          </a:p>
          <a:p>
            <a:r>
              <a:rPr lang="en-GB" dirty="0"/>
              <a:t>Image is that which presents an intellectual and emotional </a:t>
            </a:r>
            <a:endParaRPr lang="cs-CZ" dirty="0"/>
          </a:p>
          <a:p>
            <a:r>
              <a:rPr lang="en-GB" dirty="0"/>
              <a:t>complex in an instant of time. Image is a picture of reality, </a:t>
            </a:r>
            <a:r>
              <a:rPr lang="cs-CZ" dirty="0"/>
              <a:t>nothing </a:t>
            </a:r>
            <a:r>
              <a:rPr lang="en-GB" dirty="0"/>
              <a:t>abstract.</a:t>
            </a:r>
            <a:endParaRPr lang="cs-CZ" dirty="0"/>
          </a:p>
          <a:p>
            <a:endParaRPr lang="cs-CZ" b="1" dirty="0"/>
          </a:p>
          <a:p>
            <a:endParaRPr lang="cs-CZ" b="1" dirty="0"/>
          </a:p>
          <a:p>
            <a:r>
              <a:rPr lang="en-GB" b="1" dirty="0"/>
              <a:t>The main principles of Imagism:</a:t>
            </a:r>
            <a:endParaRPr lang="cs-CZ" b="1" dirty="0"/>
          </a:p>
          <a:p>
            <a:pPr lvl="0"/>
            <a:endParaRPr lang="cs-CZ" dirty="0"/>
          </a:p>
          <a:p>
            <a:pPr lvl="0"/>
            <a:r>
              <a:rPr lang="en-GB" dirty="0"/>
              <a:t>direct treatment of the poetic object</a:t>
            </a:r>
            <a:endParaRPr lang="cs-CZ" dirty="0"/>
          </a:p>
          <a:p>
            <a:pPr lvl="0"/>
            <a:endParaRPr lang="cs-CZ" dirty="0"/>
          </a:p>
          <a:p>
            <a:pPr lvl="0"/>
            <a:r>
              <a:rPr lang="en-GB" dirty="0"/>
              <a:t>using no word that is not absolutely </a:t>
            </a:r>
            <a:r>
              <a:rPr lang="cs-CZ" dirty="0"/>
              <a:t>neccessary</a:t>
            </a:r>
            <a:r>
              <a:rPr lang="en-GB" dirty="0"/>
              <a:t>, or which does not contribute to the presentation</a:t>
            </a:r>
            <a:endParaRPr lang="cs-CZ" dirty="0"/>
          </a:p>
          <a:p>
            <a:endParaRPr lang="cs-CZ" dirty="0"/>
          </a:p>
          <a:p>
            <a:r>
              <a:rPr lang="en-GB" dirty="0"/>
              <a:t>rhythm should be derived from music</a:t>
            </a:r>
            <a:endParaRPr lang="cs-CZ" b="1" dirty="0"/>
          </a:p>
        </p:txBody>
      </p:sp>
      <p:pic>
        <p:nvPicPr>
          <p:cNvPr id="2050" name="Picture 2" descr="C:\Users\Michaela\Desktop\p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0648"/>
            <a:ext cx="1379984" cy="189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945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052736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Pound was inspired by the European tradition because he wanted to find literary sources and methods which were forgotten or not explored to create a new type of modern poetry</a:t>
            </a:r>
            <a:endParaRPr lang="cs-CZ" dirty="0"/>
          </a:p>
          <a:p>
            <a:endParaRPr lang="cs-CZ" dirty="0"/>
          </a:p>
          <a:p>
            <a:r>
              <a:rPr lang="en-US" dirty="0"/>
              <a:t>inspired by the ancient Greek mythology, by Renaissance and Provencal poets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en-GB" i="1" dirty="0"/>
              <a:t>The Cantos</a:t>
            </a:r>
            <a:r>
              <a:rPr lang="en-GB" dirty="0"/>
              <a:t>, which he wrote and published until his death. It is a poetic sequence that is supposed to contain the whole history of mankind, the history of culture and civilization.</a:t>
            </a:r>
            <a:endParaRPr lang="cs-CZ" dirty="0"/>
          </a:p>
        </p:txBody>
      </p:sp>
      <p:pic>
        <p:nvPicPr>
          <p:cNvPr id="4099" name="Picture 3" descr="C:\Users\Michaela\Desktop\cant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964" y="4365104"/>
            <a:ext cx="145067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706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9" y="836712"/>
            <a:ext cx="49104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T.S. Eliot </a:t>
            </a:r>
          </a:p>
          <a:p>
            <a:endParaRPr lang="cs-CZ" dirty="0"/>
          </a:p>
          <a:p>
            <a:r>
              <a:rPr lang="cs-CZ" dirty="0"/>
              <a:t>Nobel Prize </a:t>
            </a:r>
          </a:p>
          <a:p>
            <a:endParaRPr lang="cs-CZ" i="1" dirty="0"/>
          </a:p>
          <a:p>
            <a:r>
              <a:rPr lang="cs-CZ" i="1" dirty="0"/>
              <a:t>Works: </a:t>
            </a:r>
            <a:r>
              <a:rPr lang="en-GB" i="1" dirty="0"/>
              <a:t>Prufrock and Other Observations</a:t>
            </a:r>
            <a:r>
              <a:rPr lang="cs-CZ" dirty="0"/>
              <a:t>,</a:t>
            </a:r>
          </a:p>
          <a:p>
            <a:r>
              <a:rPr lang="en-GB" i="1" dirty="0"/>
              <a:t>The Waste Land</a:t>
            </a:r>
            <a:r>
              <a:rPr lang="cs-CZ" i="1" dirty="0"/>
              <a:t>, </a:t>
            </a:r>
            <a:r>
              <a:rPr lang="en-GB" i="1" dirty="0"/>
              <a:t>Ash Wednesday </a:t>
            </a:r>
            <a:endParaRPr lang="cs-CZ" i="1" dirty="0"/>
          </a:p>
          <a:p>
            <a:r>
              <a:rPr lang="en-GB" i="1" dirty="0"/>
              <a:t>Four Quartets </a:t>
            </a:r>
            <a:r>
              <a:rPr lang="cs-CZ" i="1" dirty="0"/>
              <a:t>; </a:t>
            </a:r>
            <a:r>
              <a:rPr lang="en-GB" i="1" dirty="0"/>
              <a:t>Murder in the Cathedral, The Family Reunion</a:t>
            </a:r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r>
              <a:rPr lang="cs-CZ" i="1" dirty="0" err="1"/>
              <a:t>Wasteland</a:t>
            </a:r>
            <a:r>
              <a:rPr lang="cs-CZ" i="1" dirty="0"/>
              <a:t>:</a:t>
            </a:r>
          </a:p>
          <a:p>
            <a:r>
              <a:rPr lang="cs-CZ" dirty="0" err="1"/>
              <a:t>Inspired</a:t>
            </a:r>
            <a:r>
              <a:rPr lang="cs-CZ" dirty="0"/>
              <a:t> by: </a:t>
            </a:r>
            <a:r>
              <a:rPr lang="en-GB" dirty="0"/>
              <a:t>Sir James Frazier's The Golden Bough</a:t>
            </a:r>
            <a:endParaRPr lang="cs-CZ" dirty="0"/>
          </a:p>
          <a:p>
            <a:endParaRPr lang="cs-CZ" dirty="0"/>
          </a:p>
          <a:p>
            <a:endParaRPr lang="cs-CZ" i="1" dirty="0"/>
          </a:p>
          <a:p>
            <a:endParaRPr lang="cs-CZ" b="1" dirty="0"/>
          </a:p>
        </p:txBody>
      </p:sp>
      <p:pic>
        <p:nvPicPr>
          <p:cNvPr id="5122" name="Picture 2" descr="C:\Users\Michaela\Desktop\T.S._Eliot,_19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88" y="369888"/>
            <a:ext cx="19907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5536" y="4068366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en-US" dirty="0"/>
              <a:t>rediscovered the French symbolist poets (including Baudelaire and </a:t>
            </a:r>
            <a:r>
              <a:rPr lang="en-US" dirty="0" err="1"/>
              <a:t>Laforgue</a:t>
            </a:r>
            <a:r>
              <a:rPr lang="en-US" dirty="0"/>
              <a:t>) and the metaphysical poets (most notably John Donne</a:t>
            </a:r>
          </a:p>
        </p:txBody>
      </p:sp>
    </p:spTree>
    <p:extLst>
      <p:ext uri="{BB962C8B-B14F-4D97-AF65-F5344CB8AC3E}">
        <p14:creationId xmlns:p14="http://schemas.microsoft.com/office/powerpoint/2010/main" val="310108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92696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Edward </a:t>
            </a:r>
            <a:r>
              <a:rPr lang="cs-CZ" b="1" dirty="0" err="1"/>
              <a:t>Estlin</a:t>
            </a:r>
            <a:r>
              <a:rPr lang="cs-CZ" b="1" dirty="0"/>
              <a:t> </a:t>
            </a:r>
            <a:r>
              <a:rPr lang="cs-CZ" b="1" dirty="0" err="1"/>
              <a:t>Cummings</a:t>
            </a:r>
            <a:r>
              <a:rPr lang="cs-CZ" b="1" dirty="0"/>
              <a:t> (</a:t>
            </a:r>
            <a:r>
              <a:rPr lang="cs-CZ" b="1" dirty="0" err="1"/>
              <a:t>e.e</a:t>
            </a:r>
            <a:r>
              <a:rPr lang="cs-CZ" b="1" dirty="0"/>
              <a:t>. </a:t>
            </a:r>
            <a:r>
              <a:rPr lang="cs-CZ" b="1" dirty="0" err="1"/>
              <a:t>cummings</a:t>
            </a:r>
            <a:r>
              <a:rPr lang="cs-CZ" b="1" dirty="0"/>
              <a:t>)</a:t>
            </a:r>
          </a:p>
          <a:p>
            <a:endParaRPr lang="cs-CZ" b="1" dirty="0"/>
          </a:p>
          <a:p>
            <a:r>
              <a:rPr lang="en-GB" dirty="0"/>
              <a:t>experimented radically with form, punctuation, spelling </a:t>
            </a:r>
            <a:r>
              <a:rPr lang="cs-CZ" dirty="0"/>
              <a:t> </a:t>
            </a:r>
            <a:r>
              <a:rPr lang="en-GB" dirty="0"/>
              <a:t>and syntax, abandoning traditional techniques and structures</a:t>
            </a:r>
            <a:r>
              <a:rPr lang="cs-CZ" b="1" dirty="0"/>
              <a:t> </a:t>
            </a:r>
          </a:p>
        </p:txBody>
      </p:sp>
      <p:pic>
        <p:nvPicPr>
          <p:cNvPr id="6146" name="Picture 2" descr="C:\Users\Michaela\Desktop\cummin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15738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31640" y="2132855"/>
            <a:ext cx="55263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e.e. cummings - [l(a]</a:t>
            </a:r>
            <a:endParaRPr lang="cs-CZ" dirty="0"/>
          </a:p>
          <a:p>
            <a:endParaRPr lang="en-US" dirty="0"/>
          </a:p>
          <a:p>
            <a:r>
              <a:rPr lang="en-US" dirty="0"/>
              <a:t>l(a</a:t>
            </a:r>
          </a:p>
          <a:p>
            <a:r>
              <a:rPr lang="en-US" dirty="0"/>
              <a:t>le</a:t>
            </a:r>
          </a:p>
          <a:p>
            <a:r>
              <a:rPr lang="en-US" dirty="0"/>
              <a:t>af</a:t>
            </a:r>
          </a:p>
          <a:p>
            <a:r>
              <a:rPr lang="en-US" dirty="0"/>
              <a:t>fa</a:t>
            </a:r>
          </a:p>
          <a:p>
            <a:r>
              <a:rPr lang="en-US" dirty="0"/>
              <a:t>ll</a:t>
            </a:r>
          </a:p>
          <a:p>
            <a:r>
              <a:rPr lang="en-US" dirty="0"/>
              <a:t>s)</a:t>
            </a:r>
          </a:p>
          <a:p>
            <a:r>
              <a:rPr lang="en-US" dirty="0"/>
              <a:t>one</a:t>
            </a:r>
          </a:p>
          <a:p>
            <a:r>
              <a:rPr lang="en-US" dirty="0"/>
              <a:t>l</a:t>
            </a:r>
          </a:p>
          <a:p>
            <a:r>
              <a:rPr lang="en-US" dirty="0"/>
              <a:t>iness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30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7621445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William Carlos Williams </a:t>
            </a:r>
            <a:endParaRPr lang="cs-CZ" b="1" dirty="0"/>
          </a:p>
          <a:p>
            <a:endParaRPr lang="cs-CZ" b="1" dirty="0"/>
          </a:p>
          <a:p>
            <a:r>
              <a:rPr lang="en-GB" dirty="0"/>
              <a:t>principal poet of the Imagist movement</a:t>
            </a:r>
            <a:endParaRPr lang="cs-CZ" dirty="0"/>
          </a:p>
          <a:p>
            <a:endParaRPr lang="cs-CZ" dirty="0"/>
          </a:p>
          <a:p>
            <a:r>
              <a:rPr lang="en-GB" dirty="0"/>
              <a:t>from Imagism to Objectivism</a:t>
            </a:r>
            <a:r>
              <a:rPr lang="cs-CZ" dirty="0"/>
              <a:t>: </a:t>
            </a:r>
            <a:r>
              <a:rPr lang="en-GB" dirty="0"/>
              <a:t>The main emphasis is put on objects not on ideas</a:t>
            </a:r>
            <a:endParaRPr lang="cs-CZ" dirty="0"/>
          </a:p>
          <a:p>
            <a:endParaRPr lang="cs-CZ" dirty="0"/>
          </a:p>
          <a:p>
            <a:r>
              <a:rPr lang="cs-CZ" i="1" dirty="0"/>
              <a:t>Works: </a:t>
            </a:r>
            <a:r>
              <a:rPr lang="en-GB" i="1" dirty="0" err="1"/>
              <a:t>Kora</a:t>
            </a:r>
            <a:r>
              <a:rPr lang="en-GB" i="1" dirty="0"/>
              <a:t> in Hell</a:t>
            </a:r>
            <a:r>
              <a:rPr lang="en-GB" dirty="0"/>
              <a:t>, </a:t>
            </a:r>
            <a:r>
              <a:rPr lang="en-GB" i="1" dirty="0"/>
              <a:t>Spring and All</a:t>
            </a:r>
            <a:r>
              <a:rPr lang="en-GB" dirty="0"/>
              <a:t>, </a:t>
            </a:r>
            <a:r>
              <a:rPr lang="en-GB" i="1" dirty="0"/>
              <a:t>Paterson</a:t>
            </a:r>
            <a:endParaRPr lang="cs-CZ" i="1" dirty="0"/>
          </a:p>
        </p:txBody>
      </p:sp>
      <p:sp>
        <p:nvSpPr>
          <p:cNvPr id="3" name="Rectangle 2"/>
          <p:cNvSpPr/>
          <p:nvPr/>
        </p:nvSpPr>
        <p:spPr>
          <a:xfrm>
            <a:off x="5652120" y="2348880"/>
            <a:ext cx="46622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This Is Just To Say</a:t>
            </a:r>
          </a:p>
          <a:p>
            <a:r>
              <a:rPr lang="en-US" sz="1600" dirty="0"/>
              <a:t> </a:t>
            </a:r>
            <a:endParaRPr lang="cs-CZ" sz="1600" dirty="0"/>
          </a:p>
          <a:p>
            <a:r>
              <a:rPr lang="en-US" sz="1600" dirty="0"/>
              <a:t>I have eaten</a:t>
            </a:r>
          </a:p>
          <a:p>
            <a:r>
              <a:rPr lang="en-US" sz="1600" dirty="0"/>
              <a:t>the plums</a:t>
            </a:r>
          </a:p>
          <a:p>
            <a:r>
              <a:rPr lang="en-US" sz="1600" dirty="0"/>
              <a:t>that were in</a:t>
            </a:r>
          </a:p>
          <a:p>
            <a:r>
              <a:rPr lang="en-US" sz="1600" dirty="0"/>
              <a:t>the icebox</a:t>
            </a:r>
          </a:p>
          <a:p>
            <a:endParaRPr lang="en-US" sz="1600" dirty="0"/>
          </a:p>
          <a:p>
            <a:r>
              <a:rPr lang="en-US" sz="1600" dirty="0"/>
              <a:t>and which</a:t>
            </a:r>
          </a:p>
          <a:p>
            <a:r>
              <a:rPr lang="en-US" sz="1600" dirty="0"/>
              <a:t>you were probably</a:t>
            </a:r>
          </a:p>
          <a:p>
            <a:r>
              <a:rPr lang="en-US" sz="1600" dirty="0"/>
              <a:t>saving</a:t>
            </a:r>
          </a:p>
          <a:p>
            <a:r>
              <a:rPr lang="en-US" sz="1600" dirty="0"/>
              <a:t>for breakfast</a:t>
            </a:r>
          </a:p>
          <a:p>
            <a:endParaRPr lang="en-US" sz="1600" dirty="0"/>
          </a:p>
          <a:p>
            <a:r>
              <a:rPr lang="en-US" sz="1600" dirty="0"/>
              <a:t>Forgive me</a:t>
            </a:r>
          </a:p>
          <a:p>
            <a:r>
              <a:rPr lang="en-US" sz="1600" dirty="0"/>
              <a:t>they were delicious</a:t>
            </a:r>
          </a:p>
          <a:p>
            <a:r>
              <a:rPr lang="en-US" sz="1600" dirty="0"/>
              <a:t>so sweet</a:t>
            </a:r>
          </a:p>
          <a:p>
            <a:r>
              <a:rPr lang="en-US" sz="1600" dirty="0"/>
              <a:t>and so cold</a:t>
            </a:r>
          </a:p>
        </p:txBody>
      </p:sp>
      <p:pic>
        <p:nvPicPr>
          <p:cNvPr id="7170" name="Picture 2" descr="C:\Users\Michaela\Desktop\william-carlos-willia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78423"/>
            <a:ext cx="4095750" cy="267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509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783" y="620688"/>
            <a:ext cx="49683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Hilda </a:t>
            </a:r>
            <a:r>
              <a:rPr lang="cs-CZ" b="1" dirty="0" err="1"/>
              <a:t>Doolittle</a:t>
            </a:r>
            <a:r>
              <a:rPr lang="cs-CZ" b="1" dirty="0"/>
              <a:t> (H.D.)</a:t>
            </a:r>
          </a:p>
          <a:p>
            <a:endParaRPr lang="cs-CZ" dirty="0"/>
          </a:p>
          <a:p>
            <a:r>
              <a:rPr lang="en-GB" dirty="0"/>
              <a:t>leader of the Imagist movement</a:t>
            </a:r>
            <a:endParaRPr lang="cs-CZ" dirty="0"/>
          </a:p>
          <a:p>
            <a:endParaRPr lang="cs-CZ" b="1" i="1" dirty="0"/>
          </a:p>
          <a:p>
            <a:r>
              <a:rPr lang="cs-CZ" b="1" i="1" dirty="0"/>
              <a:t>Works: </a:t>
            </a:r>
            <a:r>
              <a:rPr lang="en-GB" i="1" dirty="0"/>
              <a:t>Trilogy</a:t>
            </a:r>
            <a:r>
              <a:rPr lang="cs-CZ" dirty="0"/>
              <a:t>,</a:t>
            </a:r>
            <a:r>
              <a:rPr lang="en-GB" dirty="0"/>
              <a:t> </a:t>
            </a:r>
            <a:r>
              <a:rPr lang="en-GB" i="1" dirty="0"/>
              <a:t>Helen in Egypt</a:t>
            </a:r>
            <a:endParaRPr lang="cs-CZ" b="1" i="1" dirty="0"/>
          </a:p>
        </p:txBody>
      </p:sp>
      <p:pic>
        <p:nvPicPr>
          <p:cNvPr id="8194" name="Picture 2" descr="C:\Users\Michaela\Desktop\Hdpo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64704"/>
            <a:ext cx="200025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680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384</Words>
  <Application>Microsoft Macintosh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Concourse</vt:lpstr>
      <vt:lpstr>American literature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literature 2</dc:title>
  <dc:creator>Michaela Weiß</dc:creator>
  <cp:lastModifiedBy>Michaela Weiss</cp:lastModifiedBy>
  <cp:revision>7</cp:revision>
  <dcterms:created xsi:type="dcterms:W3CDTF">2013-04-19T16:21:28Z</dcterms:created>
  <dcterms:modified xsi:type="dcterms:W3CDTF">2018-05-17T11:38:54Z</dcterms:modified>
</cp:coreProperties>
</file>