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BCD718-05F6-46B0-81D0-D32C9294E36D}" type="datetimeFigureOut">
              <a:rPr lang="cs-CZ" smtClean="0"/>
              <a:t>17.05.18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A7BA6D-7E58-4580-BC04-B8765395ACC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 </a:t>
            </a:r>
            <a:r>
              <a:rPr lang="cs-CZ" dirty="0" err="1"/>
              <a:t>Generation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94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B1028-2CCA-D041-AB3C-0547493D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1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B76B4-625B-1944-A33F-05BDDCA7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1B69B-2C2A-9447-9FB5-20CC57AA8E9B}"/>
              </a:ext>
            </a:extLst>
          </p:cNvPr>
          <p:cNvSpPr/>
          <p:nvPr/>
        </p:nvSpPr>
        <p:spPr>
          <a:xfrm>
            <a:off x="1115616" y="76470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War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served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as a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catalyst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Generation’s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disillusionment</a:t>
            </a:r>
            <a:r>
              <a:rPr lang="en-IE" dirty="0"/>
              <a:t> </a:t>
            </a:r>
          </a:p>
          <a:p>
            <a:endParaRPr lang="en-IE" dirty="0"/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Ernest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Hemingway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honor,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hallow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obscene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beside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villages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roads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regiments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Hemingway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185). 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475C-6DF5-D342-B262-969BB698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628800"/>
            <a:ext cx="4152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E7B4EC-D3FA-7E43-B7D5-1CB4F5D3487A}"/>
              </a:ext>
            </a:extLst>
          </p:cNvPr>
          <p:cNvSpPr/>
          <p:nvPr/>
        </p:nvSpPr>
        <p:spPr>
          <a:xfrm>
            <a:off x="395536" y="908720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Francis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Scott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Key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Fitzgerald</a:t>
            </a:r>
            <a:r>
              <a:rPr lang="en-IE" b="1" dirty="0"/>
              <a:t>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92F9-4063-9546-8538-90193484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692696"/>
            <a:ext cx="3883381" cy="441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62869-B179-2B49-A973-B53DDA72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00808"/>
            <a:ext cx="2187567" cy="2625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D1E86-75B8-C949-AC7A-0FD87E462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387" y="2674888"/>
            <a:ext cx="2222500" cy="330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2DF2B-A911-1544-BE03-80DD51859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785960"/>
            <a:ext cx="2054252" cy="30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0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836712"/>
            <a:ext cx="4910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Ernest Miller </a:t>
            </a:r>
            <a:r>
              <a:rPr lang="cs-CZ" b="1" dirty="0" err="1"/>
              <a:t>Hemigway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Nobel Prize </a:t>
            </a:r>
          </a:p>
          <a:p>
            <a:endParaRPr lang="cs-CZ" i="1" dirty="0"/>
          </a:p>
          <a:p>
            <a:endParaRPr lang="cs-CZ" i="1" dirty="0"/>
          </a:p>
          <a:p>
            <a:endParaRPr lang="cs-CZ" dirty="0"/>
          </a:p>
          <a:p>
            <a:endParaRPr lang="cs-CZ" i="1" dirty="0"/>
          </a:p>
          <a:p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E8A34-5C77-1040-A62F-3CD93F1AC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60648"/>
            <a:ext cx="3887602" cy="2948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92584-56D7-9146-8AD8-39D1E6227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492896"/>
            <a:ext cx="2196412" cy="3102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5326EB-9801-C848-8C1C-3DFF5EB65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410" y="2996952"/>
            <a:ext cx="2448272" cy="244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60829-994C-DF42-BE3F-F71C807FD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989" y="3224015"/>
            <a:ext cx="2413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89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72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Lucida Sans Unicode</vt:lpstr>
      <vt:lpstr>Times New Roman</vt:lpstr>
      <vt:lpstr>Verdana</vt:lpstr>
      <vt:lpstr>Wingdings 2</vt:lpstr>
      <vt:lpstr>Wingdings 3</vt:lpstr>
      <vt:lpstr>Concourse</vt:lpstr>
      <vt:lpstr>American literature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 2</dc:title>
  <dc:creator>Michaela Weiß</dc:creator>
  <cp:lastModifiedBy>Michaela Weiss</cp:lastModifiedBy>
  <cp:revision>10</cp:revision>
  <dcterms:created xsi:type="dcterms:W3CDTF">2013-04-19T16:21:28Z</dcterms:created>
  <dcterms:modified xsi:type="dcterms:W3CDTF">2018-05-17T12:03:47Z</dcterms:modified>
</cp:coreProperties>
</file>