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63" r:id="rId3"/>
    <p:sldId id="264" r:id="rId4"/>
    <p:sldId id="257" r:id="rId5"/>
    <p:sldId id="259" r:id="rId6"/>
    <p:sldId id="260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733"/>
    <p:restoredTop sz="91429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08DDA-8F1B-43D8-B3F9-63BE5848AF32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83DB-B797-40B1-8021-26367C2DA9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6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902699-1070-4A1C-BE78-E8AF823682FA}" type="datetimeFigureOut">
              <a:rPr lang="cs-CZ" smtClean="0"/>
              <a:t>17.05.18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3CB4C7-B200-4153-BB7D-9C6B784DD05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en-US" dirty="0"/>
              <a:t>American literature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6766520" cy="1199704"/>
          </a:xfrm>
        </p:spPr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Drama between the wars</a:t>
            </a:r>
          </a:p>
        </p:txBody>
      </p:sp>
    </p:spTree>
    <p:extLst>
      <p:ext uri="{BB962C8B-B14F-4D97-AF65-F5344CB8AC3E}">
        <p14:creationId xmlns:p14="http://schemas.microsoft.com/office/powerpoint/2010/main" val="92631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052736"/>
            <a:ext cx="52565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Thornton Wilder</a:t>
            </a:r>
          </a:p>
          <a:p>
            <a:endParaRPr lang="en-US" dirty="0"/>
          </a:p>
          <a:p>
            <a:r>
              <a:rPr lang="en-US" dirty="0"/>
              <a:t>Works: </a:t>
            </a:r>
            <a:r>
              <a:rPr lang="en-US" i="1" dirty="0"/>
              <a:t>Our Town, The Skin of Our Teeth, </a:t>
            </a:r>
          </a:p>
          <a:p>
            <a:r>
              <a:rPr lang="en-US" i="1" dirty="0"/>
              <a:t>The Matchmaker (Hello Dolly)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>
                <a:solidFill>
                  <a:schemeClr val="accent2"/>
                </a:solidFill>
              </a:rPr>
              <a:t>Clifford Odets</a:t>
            </a:r>
          </a:p>
          <a:p>
            <a:endParaRPr lang="en-US" dirty="0"/>
          </a:p>
          <a:p>
            <a:r>
              <a:rPr lang="en-US" dirty="0"/>
              <a:t>Playwright of the Great Depression</a:t>
            </a:r>
          </a:p>
          <a:p>
            <a:r>
              <a:rPr lang="en-US" dirty="0"/>
              <a:t>Proletarian drama </a:t>
            </a:r>
          </a:p>
          <a:p>
            <a:endParaRPr lang="en-US" dirty="0"/>
          </a:p>
          <a:p>
            <a:r>
              <a:rPr lang="en-US" dirty="0"/>
              <a:t>Group Theatre</a:t>
            </a:r>
          </a:p>
          <a:p>
            <a:endParaRPr lang="en-US" dirty="0"/>
          </a:p>
          <a:p>
            <a:r>
              <a:rPr lang="en-US" dirty="0"/>
              <a:t>Works: </a:t>
            </a:r>
            <a:r>
              <a:rPr lang="en-US" i="1" dirty="0"/>
              <a:t>Waiting for Lefty</a:t>
            </a:r>
            <a:r>
              <a:rPr lang="en-US" dirty="0"/>
              <a:t>, </a:t>
            </a:r>
            <a:r>
              <a:rPr lang="en-US" i="1" dirty="0"/>
              <a:t>Awake and Sing!, Till the Day I Die, Paradise Lost</a:t>
            </a:r>
            <a:r>
              <a:rPr lang="en-US" dirty="0"/>
              <a:t>, </a:t>
            </a:r>
            <a:r>
              <a:rPr lang="en-US" i="1" dirty="0"/>
              <a:t>Golden Boy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8194" name="Picture 2" descr="C:\Users\Michaela\Desktop\Thornton Wi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858021"/>
            <a:ext cx="1856112" cy="233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Michaela\Desktop\Clifford-Odets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388" y="3717032"/>
            <a:ext cx="2132188" cy="251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7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62068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/>
              <a:t>T</a:t>
            </a:r>
            <a:r>
              <a:rPr lang="en-US" b="1" dirty="0"/>
              <a:t>he beginnings of American drama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/>
              <a:t>For Puritans, drama was the work of devil</a:t>
            </a:r>
          </a:p>
          <a:p>
            <a:endParaRPr lang="en-US" dirty="0"/>
          </a:p>
          <a:p>
            <a:r>
              <a:rPr lang="en-US" dirty="0"/>
              <a:t>the 1767 Philadelphia production of </a:t>
            </a:r>
            <a:r>
              <a:rPr lang="en-US" dirty="0">
                <a:solidFill>
                  <a:srgbClr val="C00000"/>
                </a:solidFill>
              </a:rPr>
              <a:t>Thomas Godfrey's The Prince of Parthia</a:t>
            </a:r>
          </a:p>
          <a:p>
            <a:endParaRPr lang="en-US" dirty="0"/>
          </a:p>
          <a:p>
            <a:r>
              <a:rPr lang="en-US" dirty="0"/>
              <a:t>I774 the Continental Congress banned plays</a:t>
            </a:r>
          </a:p>
          <a:p>
            <a:endParaRPr lang="en-US" dirty="0"/>
          </a:p>
          <a:p>
            <a:r>
              <a:rPr lang="en-US" dirty="0"/>
              <a:t>Most American plays were adaptations of European originals 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801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052736"/>
            <a:ext cx="66967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American popular forms: vaudeville, burlesque, minstrelsy, the Broadway musical and Hollywood motion picture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William Dunlap: 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en-US" dirty="0"/>
              <a:t>founder of the national</a:t>
            </a:r>
          </a:p>
          <a:p>
            <a:r>
              <a:rPr lang="en-US" dirty="0"/>
              <a:t>theater.</a:t>
            </a:r>
          </a:p>
          <a:p>
            <a:r>
              <a:rPr lang="en-US" dirty="0"/>
              <a:t>free adaptations from French, German and Elizabethan sources.</a:t>
            </a:r>
          </a:p>
          <a:p>
            <a:r>
              <a:rPr lang="en-US" dirty="0"/>
              <a:t> 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29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051300"/>
          </a:xfrm>
        </p:spPr>
        <p:txBody>
          <a:bodyPr/>
          <a:lstStyle/>
          <a:p>
            <a:r>
              <a:rPr lang="en-US" dirty="0"/>
              <a:t>European influences: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William Shakespeare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Henrik Ibsen</a:t>
            </a:r>
            <a:r>
              <a:rPr lang="en-US" sz="2000" i="1" dirty="0"/>
              <a:t>: </a:t>
            </a:r>
            <a:r>
              <a:rPr lang="en-US" sz="2000" dirty="0"/>
              <a:t>father of realism; </a:t>
            </a:r>
          </a:p>
          <a:p>
            <a:pPr marL="0" indent="0">
              <a:buNone/>
            </a:pPr>
            <a:r>
              <a:rPr lang="en-US" sz="2000" dirty="0"/>
              <a:t>			Dolls’ House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G. B. Shaw</a:t>
            </a:r>
            <a:r>
              <a:rPr lang="en-US" sz="2000" dirty="0"/>
              <a:t>: </a:t>
            </a:r>
            <a:r>
              <a:rPr lang="en-US" sz="2000" i="1" dirty="0"/>
              <a:t>Pygmalion</a:t>
            </a:r>
          </a:p>
          <a:p>
            <a:pPr marL="0" indent="0">
              <a:buNone/>
            </a:pPr>
            <a:endParaRPr lang="cs-CZ" dirty="0"/>
          </a:p>
          <a:p>
            <a:pPr lvl="8"/>
            <a:endParaRPr lang="cs-CZ" dirty="0"/>
          </a:p>
          <a:p>
            <a:pPr lvl="8"/>
            <a:endParaRPr lang="cs-CZ" dirty="0"/>
          </a:p>
          <a:p>
            <a:pPr lvl="8"/>
            <a:endParaRPr lang="en-US" dirty="0"/>
          </a:p>
        </p:txBody>
      </p:sp>
      <p:pic>
        <p:nvPicPr>
          <p:cNvPr id="1026" name="Picture 2" descr="C:\Users\Michaela\Desktop\sha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3528391" cy="189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chaela\Desktop\henrik-ibse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637" y="1117608"/>
            <a:ext cx="2071399" cy="260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chaela\Desktop\George+Bernard+Shaw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07" y="3731512"/>
            <a:ext cx="3888432" cy="253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6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688632"/>
          </a:xfrm>
        </p:spPr>
        <p:txBody>
          <a:bodyPr/>
          <a:lstStyle/>
          <a:p>
            <a:r>
              <a:rPr lang="en-US" dirty="0"/>
              <a:t>Theatrical companies after the WWI:</a:t>
            </a:r>
          </a:p>
          <a:p>
            <a:endParaRPr lang="en-US" dirty="0"/>
          </a:p>
          <a:p>
            <a:r>
              <a:rPr lang="en-US" dirty="0"/>
              <a:t>The Provincetown Players</a:t>
            </a:r>
          </a:p>
          <a:p>
            <a:endParaRPr lang="en-US" dirty="0"/>
          </a:p>
          <a:p>
            <a:r>
              <a:rPr lang="en-US" dirty="0"/>
              <a:t>Washington Square Players</a:t>
            </a:r>
          </a:p>
          <a:p>
            <a:endParaRPr lang="en-US" dirty="0"/>
          </a:p>
          <a:p>
            <a:r>
              <a:rPr lang="en-US" dirty="0"/>
              <a:t>Group Theatre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First to put on stage American playwrights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-8749480" y="5661248"/>
            <a:ext cx="576064" cy="9095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2051" name="Picture 3" descr="C:\Users\Michaela\Desktop\wasg.s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24744"/>
            <a:ext cx="2376264" cy="142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chaela\Desktop\Bound East at 139 Macdougal Setting 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3430"/>
            <a:ext cx="3112171" cy="188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64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chael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20688"/>
            <a:ext cx="1459916" cy="18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1052736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Elmer Rice (Elmer Leopold Reisenstein)</a:t>
            </a:r>
          </a:p>
          <a:p>
            <a:endParaRPr lang="en-US" b="1" dirty="0"/>
          </a:p>
          <a:p>
            <a:r>
              <a:rPr lang="en-US" dirty="0"/>
              <a:t>Works: </a:t>
            </a:r>
            <a:r>
              <a:rPr lang="en-US" i="1" dirty="0"/>
              <a:t>On Trial, The Adding Machine, Street Scene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huge increase in production and regulation due to the new concept of the welfare state introduced in World War I</a:t>
            </a:r>
          </a:p>
          <a:p>
            <a:r>
              <a:rPr lang="en-US" dirty="0"/>
              <a:t>multinational corporations, towering factories and long assembly lines</a:t>
            </a:r>
          </a:p>
          <a:p>
            <a:endParaRPr lang="en-US" dirty="0"/>
          </a:p>
          <a:p>
            <a:r>
              <a:rPr lang="en-US" i="1" dirty="0"/>
              <a:t>On Trial</a:t>
            </a:r>
            <a:r>
              <a:rPr lang="en-US" dirty="0"/>
              <a:t>: technique of the motion picture ‘cutback’ to present scenes and rotating stage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64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620688"/>
            <a:ext cx="610882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Adding Machine: expressionist techniques of fantasy and symbolism to satirize the reduction of individuals, in the machine age, to ‘waste product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en-US" sz="2000" dirty="0"/>
              <a:t>Street Scene: empirical realism in its presentation of slum</a:t>
            </a:r>
            <a:r>
              <a:rPr lang="cs-CZ" sz="2000" dirty="0"/>
              <a:t> l</a:t>
            </a:r>
            <a:r>
              <a:rPr lang="en-US" sz="2000" dirty="0"/>
              <a:t>ife, sound effects, multiple action technique</a:t>
            </a:r>
          </a:p>
          <a:p>
            <a:endParaRPr lang="en-US" dirty="0"/>
          </a:p>
        </p:txBody>
      </p:sp>
      <p:pic>
        <p:nvPicPr>
          <p:cNvPr id="5122" name="Picture 2" descr="C:\Users\Michaela\Desktop\streetsce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25" y="2106557"/>
            <a:ext cx="29432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7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6468" y="1039081"/>
            <a:ext cx="80648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The Provincetown Players</a:t>
            </a:r>
          </a:p>
          <a:p>
            <a:endParaRPr lang="en-US" sz="2000" dirty="0"/>
          </a:p>
          <a:p>
            <a:r>
              <a:rPr lang="en-US" dirty="0"/>
              <a:t>Among the founding members</a:t>
            </a:r>
            <a:endParaRPr lang="en-IE" dirty="0"/>
          </a:p>
          <a:p>
            <a:r>
              <a:rPr lang="en-US" dirty="0"/>
              <a:t>of the group were </a:t>
            </a:r>
          </a:p>
          <a:p>
            <a:r>
              <a:rPr lang="en-US" dirty="0"/>
              <a:t>George Cram Cook, Susan Glaspell, </a:t>
            </a:r>
            <a:r>
              <a:rPr lang="en-US" dirty="0" err="1"/>
              <a:t>Neith</a:t>
            </a:r>
            <a:r>
              <a:rPr lang="en-US" dirty="0"/>
              <a:t> Boyce, Robert Edmond Jones,</a:t>
            </a:r>
            <a:r>
              <a:rPr lang="en-IE" dirty="0"/>
              <a:t> </a:t>
            </a:r>
            <a:r>
              <a:rPr lang="en-US" dirty="0"/>
              <a:t>and, later, Floyd Dell.</a:t>
            </a:r>
            <a:endParaRPr lang="en-IE" dirty="0"/>
          </a:p>
          <a:p>
            <a:endParaRPr lang="en-US" sz="2000" i="1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contrast to the Washington Square Players, the Provincetown</a:t>
            </a:r>
            <a:endParaRPr lang="en-IE" dirty="0"/>
          </a:p>
          <a:p>
            <a:r>
              <a:rPr lang="en-US" dirty="0"/>
              <a:t>Players remained committed to experimental work</a:t>
            </a:r>
            <a:r>
              <a:rPr lang="en-IE" sz="2000" dirty="0"/>
              <a:t> </a:t>
            </a:r>
            <a:endParaRPr lang="en-US" sz="20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CF07E5-A0C2-4A45-B603-BBABCC5D7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780928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2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36712"/>
            <a:ext cx="82288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Eugene O'Neill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Nobel Prize in 1936 as the </a:t>
            </a:r>
          </a:p>
          <a:p>
            <a:r>
              <a:rPr lang="en-US" dirty="0"/>
              <a:t>only American playwright 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/>
              <a:t>Influenced by psychoanalysis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Greek choruses, single characters played by two actors, </a:t>
            </a:r>
          </a:p>
          <a:p>
            <a:r>
              <a:rPr lang="en-US" dirty="0"/>
              <a:t>cinematic flashbacks and elaborate stage masks </a:t>
            </a:r>
          </a:p>
          <a:p>
            <a:endParaRPr lang="en-US" dirty="0"/>
          </a:p>
          <a:p>
            <a:r>
              <a:rPr lang="en-US" i="1" dirty="0"/>
              <a:t>Works: Long Day's Journey into Night, Ah, Wilderness!</a:t>
            </a:r>
            <a:r>
              <a:rPr lang="en-US" dirty="0"/>
              <a:t> , </a:t>
            </a:r>
            <a:r>
              <a:rPr lang="en-US" i="1" dirty="0"/>
              <a:t>Dynamo, </a:t>
            </a:r>
          </a:p>
          <a:p>
            <a:r>
              <a:rPr lang="en-US" i="1" dirty="0"/>
              <a:t>The Hairy  Ape,  Desire Under the Elms</a:t>
            </a:r>
            <a:r>
              <a:rPr lang="en-US" dirty="0"/>
              <a:t> </a:t>
            </a:r>
            <a:r>
              <a:rPr lang="en-US" i="1" dirty="0"/>
              <a:t> </a:t>
            </a:r>
            <a:endParaRPr lang="en-US" i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Michaela\Desktop\Eugene-ONeill-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8680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635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4869</TotalTime>
  <Words>378</Words>
  <Application>Microsoft Macintosh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American literature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literature 2</dc:title>
  <dc:creator>Michaela Weiß</dc:creator>
  <cp:lastModifiedBy>Michaela Weiss</cp:lastModifiedBy>
  <cp:revision>14</cp:revision>
  <dcterms:created xsi:type="dcterms:W3CDTF">2013-04-27T15:03:21Z</dcterms:created>
  <dcterms:modified xsi:type="dcterms:W3CDTF">2018-05-20T18:01:32Z</dcterms:modified>
</cp:coreProperties>
</file>