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58" r:id="rId6"/>
    <p:sldId id="276" r:id="rId7"/>
    <p:sldId id="27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6/5/18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</a:t>
            </a:r>
            <a:r>
              <a:rPr lang="cs-CZ" dirty="0"/>
              <a:t> </a:t>
            </a:r>
            <a:r>
              <a:rPr lang="en-US" dirty="0"/>
              <a:t>literature</a:t>
            </a:r>
            <a:r>
              <a:rPr lang="cs-CZ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611607"/>
            <a:ext cx="6840760" cy="1199704"/>
          </a:xfrm>
        </p:spPr>
        <p:txBody>
          <a:bodyPr/>
          <a:lstStyle/>
          <a:p>
            <a:r>
              <a:rPr lang="en-US" dirty="0"/>
              <a:t>Harlem Renaissance and </a:t>
            </a:r>
          </a:p>
          <a:p>
            <a:r>
              <a:rPr lang="en-US" dirty="0"/>
              <a:t>African American Literature</a:t>
            </a:r>
          </a:p>
        </p:txBody>
      </p:sp>
    </p:spTree>
    <p:extLst>
      <p:ext uri="{BB962C8B-B14F-4D97-AF65-F5344CB8AC3E}">
        <p14:creationId xmlns:p14="http://schemas.microsoft.com/office/powerpoint/2010/main" val="228487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04664"/>
            <a:ext cx="3645550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Booker T. Washington</a:t>
            </a:r>
            <a:r>
              <a:rPr lang="en-IE" sz="2000" dirty="0">
                <a:solidFill>
                  <a:schemeClr val="accent2"/>
                </a:solidFill>
              </a:rPr>
              <a:t> </a:t>
            </a: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  <a:p>
            <a:r>
              <a:rPr lang="en-US" dirty="0"/>
              <a:t>Up from Slavery (1901)</a:t>
            </a:r>
            <a:r>
              <a:rPr lang="en-IE" dirty="0"/>
              <a:t> </a:t>
            </a:r>
          </a:p>
          <a:p>
            <a:endParaRPr lang="en-US" dirty="0"/>
          </a:p>
          <a:p>
            <a:r>
              <a:rPr lang="en-US" dirty="0"/>
              <a:t>Tuskegee Institute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Vs.</a:t>
            </a:r>
          </a:p>
          <a:p>
            <a:endParaRPr lang="cs-CZ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W. E. B. Du </a:t>
            </a:r>
            <a:r>
              <a:rPr lang="en-US" dirty="0" err="1">
                <a:solidFill>
                  <a:schemeClr val="accent2"/>
                </a:solidFill>
              </a:rPr>
              <a:t>Bois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cs-CZ" dirty="0">
              <a:solidFill>
                <a:schemeClr val="accent2"/>
              </a:solidFill>
            </a:endParaRPr>
          </a:p>
          <a:p>
            <a:endParaRPr lang="cs-CZ" dirty="0"/>
          </a:p>
          <a:p>
            <a:r>
              <a:rPr lang="en-US" dirty="0"/>
              <a:t>The Souls</a:t>
            </a:r>
            <a:r>
              <a:rPr lang="en-IE" dirty="0"/>
              <a:t> </a:t>
            </a:r>
            <a:r>
              <a:rPr lang="en-US" dirty="0"/>
              <a:t>of Black Folk (1903)</a:t>
            </a:r>
            <a:r>
              <a:rPr lang="en-IE" dirty="0"/>
              <a:t> </a:t>
            </a:r>
            <a:endParaRPr lang="cs-CZ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A20DD-961E-354E-AF13-119D96EDA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32656"/>
            <a:ext cx="3810000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0B9FA-9412-B44F-B38F-8E2BDE9B6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07" y="3140968"/>
            <a:ext cx="2616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764704"/>
            <a:ext cx="2685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Harlem Renaissance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53E3A-F669-E94D-A92A-0CC6515A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632736"/>
            <a:ext cx="3835400" cy="212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57E62C-4B5F-5542-AE3D-B6F9FC1DA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244" y="1197471"/>
            <a:ext cx="3289300" cy="246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863E4F-F9ED-B247-8732-D6DD319E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780928"/>
            <a:ext cx="2552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5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1784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Langston Hughes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Jesse B. Simple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12976"/>
            <a:ext cx="6727605" cy="3168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9345A-39F2-A542-80EF-A78B04B70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4868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0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accent2"/>
                </a:solidFill>
              </a:rPr>
              <a:t>Countee</a:t>
            </a:r>
            <a:r>
              <a:rPr lang="en-GB" dirty="0">
                <a:solidFill>
                  <a:schemeClr val="accent2"/>
                </a:solidFill>
              </a:rPr>
              <a:t> Cullen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Jean Toomer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GB" dirty="0"/>
              <a:t>Cane (1923)</a:t>
            </a:r>
          </a:p>
          <a:p>
            <a:r>
              <a:rPr lang="cs-CZ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B9836-8A7A-6841-9928-7A87322AB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36712"/>
            <a:ext cx="2857500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7C3C5-1C4F-9E49-A49F-6948008E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05425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5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18312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Richard Wright</a:t>
            </a:r>
          </a:p>
          <a:p>
            <a:endParaRPr lang="en-US" dirty="0"/>
          </a:p>
          <a:p>
            <a:r>
              <a:rPr lang="en-US" dirty="0"/>
              <a:t>Black Boy,</a:t>
            </a:r>
          </a:p>
          <a:p>
            <a:r>
              <a:rPr lang="en-US" dirty="0"/>
              <a:t>Native 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0"/>
            <a:ext cx="5487049" cy="3083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4005064"/>
            <a:ext cx="36505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Zora</a:t>
            </a:r>
            <a:r>
              <a:rPr lang="en-US" dirty="0">
                <a:solidFill>
                  <a:schemeClr val="accent2"/>
                </a:solidFill>
              </a:rPr>
              <a:t> Neale Hurston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Their Eyes Were Watching God, </a:t>
            </a:r>
          </a:p>
          <a:p>
            <a:r>
              <a:rPr lang="en-US" dirty="0">
                <a:solidFill>
                  <a:srgbClr val="000000"/>
                </a:solidFill>
              </a:rPr>
              <a:t>Mules and Men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717032"/>
            <a:ext cx="4427984" cy="26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063" y="908720"/>
            <a:ext cx="631045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Ralph Ellison</a:t>
            </a:r>
          </a:p>
          <a:p>
            <a:r>
              <a:rPr lang="en-US" i="1" dirty="0"/>
              <a:t>Invisible Man</a:t>
            </a:r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James Baldwin</a:t>
            </a:r>
          </a:p>
          <a:p>
            <a:r>
              <a:rPr lang="en-US" i="1" dirty="0"/>
              <a:t>Everybody’s Protest Novel, Go, Tell it on the Mountain</a:t>
            </a:r>
          </a:p>
          <a:p>
            <a:endParaRPr lang="en-US" i="1" dirty="0"/>
          </a:p>
          <a:p>
            <a:r>
              <a:rPr lang="en-US" dirty="0">
                <a:solidFill>
                  <a:srgbClr val="DA1F28"/>
                </a:solidFill>
              </a:rPr>
              <a:t>Alice Walker</a:t>
            </a:r>
          </a:p>
          <a:p>
            <a:r>
              <a:rPr lang="en-US" i="1" dirty="0"/>
              <a:t>Color Purple</a:t>
            </a:r>
          </a:p>
          <a:p>
            <a:endParaRPr lang="en-US" i="1" dirty="0"/>
          </a:p>
          <a:p>
            <a:r>
              <a:rPr lang="en-US" dirty="0">
                <a:solidFill>
                  <a:schemeClr val="accent2"/>
                </a:solidFill>
              </a:rPr>
              <a:t>Toni Morrison</a:t>
            </a:r>
          </a:p>
          <a:p>
            <a:r>
              <a:rPr lang="en-US" i="1" dirty="0"/>
              <a:t>Song of Solomon, The Bluest Eye, Jazz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98D45-67A5-2A44-B2D9-ABD34505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2439"/>
            <a:ext cx="3281288" cy="2109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60F30-A0B5-1B48-B16B-9FA39942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02" y="4326384"/>
            <a:ext cx="3632200" cy="22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3E5A7-142C-894E-96FF-32AD98A4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11801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4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4" y="404664"/>
            <a:ext cx="6991016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African American poetry</a:t>
            </a:r>
          </a:p>
          <a:p>
            <a:endParaRPr lang="en-US" dirty="0"/>
          </a:p>
          <a:p>
            <a:r>
              <a:rPr lang="en-US" dirty="0"/>
              <a:t>Major poets: </a:t>
            </a:r>
            <a:r>
              <a:rPr lang="en-US" dirty="0">
                <a:solidFill>
                  <a:schemeClr val="accent2"/>
                </a:solidFill>
              </a:rPr>
              <a:t>Michael S. Harper and Rita Dove, Audre Lorde, </a:t>
            </a:r>
          </a:p>
          <a:p>
            <a:r>
              <a:rPr lang="en-US" dirty="0">
                <a:solidFill>
                  <a:schemeClr val="accent2"/>
                </a:solidFill>
              </a:rPr>
              <a:t>Yusef Komunyakaa, Gwendolyn Brooks, Maya Angelou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Black Arts Movement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accent2"/>
                </a:solidFill>
              </a:rPr>
              <a:t>Amiri</a:t>
            </a:r>
            <a:r>
              <a:rPr lang="en-US" dirty="0">
                <a:solidFill>
                  <a:schemeClr val="accent2"/>
                </a:solidFill>
              </a:rPr>
              <a:t> Baraka (born </a:t>
            </a:r>
            <a:r>
              <a:rPr lang="en-US" dirty="0" err="1">
                <a:solidFill>
                  <a:schemeClr val="accent2"/>
                </a:solidFill>
              </a:rPr>
              <a:t>LeRoi</a:t>
            </a:r>
            <a:r>
              <a:rPr lang="en-US" dirty="0">
                <a:solidFill>
                  <a:schemeClr val="accent2"/>
                </a:solidFill>
              </a:rPr>
              <a:t> Jones)</a:t>
            </a:r>
          </a:p>
          <a:p>
            <a:r>
              <a:rPr lang="en-US" dirty="0"/>
              <a:t>Poet and playwright</a:t>
            </a:r>
          </a:p>
          <a:p>
            <a:r>
              <a:rPr lang="en-US" dirty="0"/>
              <a:t>Works: </a:t>
            </a:r>
            <a:r>
              <a:rPr lang="en-US" i="1" dirty="0"/>
              <a:t>Blues People: Negro Music in White America, </a:t>
            </a:r>
          </a:p>
          <a:p>
            <a:r>
              <a:rPr lang="en-US" i="1" dirty="0"/>
              <a:t>	The Moderns: An Anthology of New Writing </a:t>
            </a:r>
          </a:p>
          <a:p>
            <a:r>
              <a:rPr lang="en-US" i="1" dirty="0"/>
              <a:t>	in America, Preface to a Twenty-Volume </a:t>
            </a:r>
          </a:p>
          <a:p>
            <a:r>
              <a:rPr lang="en-US" i="1" dirty="0"/>
              <a:t>	Suicide Note, Somebody Blew Up America</a:t>
            </a:r>
            <a:r>
              <a:rPr lang="en-US" dirty="0"/>
              <a:t>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B67D1-6E76-234A-8EB8-7D9FEB7EC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111" y="1556792"/>
            <a:ext cx="2976600" cy="1872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8715F7-B05E-5146-8634-A6A456554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41" y="4581128"/>
            <a:ext cx="4152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45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</TotalTime>
  <Words>157</Words>
  <Application>Microsoft Macintosh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Lucida Sans Unicode</vt:lpstr>
      <vt:lpstr>Verdana</vt:lpstr>
      <vt:lpstr>Wingdings 2</vt:lpstr>
      <vt:lpstr>Wingdings 3</vt:lpstr>
      <vt:lpstr>Concourse</vt:lpstr>
      <vt:lpstr>American literature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literature 2</dc:title>
  <dc:creator>Michaela Weiß</dc:creator>
  <cp:lastModifiedBy>Michaela Weiss</cp:lastModifiedBy>
  <cp:revision>17</cp:revision>
  <dcterms:created xsi:type="dcterms:W3CDTF">2013-04-28T13:29:04Z</dcterms:created>
  <dcterms:modified xsi:type="dcterms:W3CDTF">2018-06-05T10:34:26Z</dcterms:modified>
</cp:coreProperties>
</file>