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0A69-9C54-6046-9AB8-4CAA33683F35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07C4-3558-6244-A4B8-DC511A5D7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F07C4-3558-6244-A4B8-DC511A5D7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literature </a:t>
            </a:r>
            <a:r>
              <a:rPr lang="cs-CZ" dirty="0"/>
              <a:t>2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5470376" cy="1199704"/>
          </a:xfrm>
        </p:spPr>
        <p:txBody>
          <a:bodyPr/>
          <a:lstStyle/>
          <a:p>
            <a:r>
              <a:rPr lang="en-US" dirty="0"/>
              <a:t>Postwar American Fiction</a:t>
            </a:r>
          </a:p>
        </p:txBody>
      </p:sp>
    </p:spTree>
    <p:extLst>
      <p:ext uri="{BB962C8B-B14F-4D97-AF65-F5344CB8AC3E}">
        <p14:creationId xmlns:p14="http://schemas.microsoft.com/office/powerpoint/2010/main" val="359961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355" y="980728"/>
            <a:ext cx="563167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War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Novelists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GB" dirty="0"/>
              <a:t>Joseph Heller (1923–1999) </a:t>
            </a:r>
            <a:r>
              <a:rPr lang="en-GB" i="1" dirty="0"/>
              <a:t>Catch 22</a:t>
            </a:r>
            <a:r>
              <a:rPr lang="en-GB" dirty="0"/>
              <a:t>, </a:t>
            </a:r>
          </a:p>
          <a:p>
            <a:r>
              <a:rPr lang="en-GB" dirty="0"/>
              <a:t>Norman Mailer (1923) </a:t>
            </a:r>
            <a:r>
              <a:rPr lang="en-GB" i="1" dirty="0"/>
              <a:t>The Naked and the Dead</a:t>
            </a:r>
            <a:r>
              <a:rPr lang="en-GB" dirty="0"/>
              <a:t>, </a:t>
            </a:r>
          </a:p>
          <a:p>
            <a:r>
              <a:rPr lang="en-GB" dirty="0"/>
              <a:t>Herman Wouk (1915), </a:t>
            </a:r>
            <a:r>
              <a:rPr lang="en-GB" i="1" dirty="0"/>
              <a:t>The Winds of War</a:t>
            </a:r>
            <a:r>
              <a:rPr lang="en-GB" dirty="0"/>
              <a:t> </a:t>
            </a:r>
          </a:p>
          <a:p>
            <a:r>
              <a:rPr lang="en-GB" dirty="0"/>
              <a:t>Irwin Shaw (1913–1984) </a:t>
            </a:r>
            <a:r>
              <a:rPr lang="en-GB" i="1" dirty="0"/>
              <a:t>Young Lions</a:t>
            </a:r>
          </a:p>
          <a:p>
            <a:r>
              <a:rPr lang="en-GB" dirty="0"/>
              <a:t>Leon Uris (1924–2003) Mila 15</a:t>
            </a:r>
            <a:r>
              <a:rPr lang="en-IE" dirty="0"/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3C4C9-7C2B-1844-842F-49C6244A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76872"/>
            <a:ext cx="3810000" cy="213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D2015-7566-C643-9464-92AA94B1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0100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5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04664"/>
            <a:ext cx="248818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Kurt </a:t>
            </a:r>
            <a:r>
              <a:rPr lang="cs-CZ" sz="2000" b="1" dirty="0" err="1"/>
              <a:t>Vonnegut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Slaughterhouse-Five</a:t>
            </a:r>
            <a:endParaRPr lang="en-US" i="1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Sires of Titan</a:t>
            </a:r>
            <a:endParaRPr lang="en-US" i="1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Cat’s Cradle</a:t>
            </a:r>
          </a:p>
        </p:txBody>
      </p:sp>
      <p:pic>
        <p:nvPicPr>
          <p:cNvPr id="2051" name="Picture 3" descr="C:\Users\Michaela\Desktop\Edgar_Allan_Poe_portrait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12" y="2003343"/>
            <a:ext cx="1039851" cy="14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AE74D-972C-614B-BF75-4F092EE19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73740"/>
            <a:ext cx="3479800" cy="233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3D2FA-42AA-324C-89AB-F73DDE22D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140968"/>
            <a:ext cx="2463800" cy="328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E9195-3C6C-1846-90C4-CC00FFB24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74372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7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48" y="908720"/>
            <a:ext cx="835998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E. L. Doctorow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Historical fiction: </a:t>
            </a:r>
            <a:r>
              <a:rPr lang="en-US" dirty="0"/>
              <a:t>re-creates the history of the land and the various races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Works: </a:t>
            </a:r>
            <a:r>
              <a:rPr lang="en-US" i="1" dirty="0"/>
              <a:t>Welcome to Bad Times, The Book of Daniel, Ragtime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0E7A6-4B87-BF41-B7DF-65BABFEC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61" y="2414925"/>
            <a:ext cx="3508991" cy="1965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B15AE1-8B45-B343-AA4A-56A92053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8" y="4221088"/>
            <a:ext cx="38100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EFF8C-FA9B-9940-9269-E68EF176E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112" y="4869160"/>
            <a:ext cx="3370662" cy="17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77768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John Cheever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Suburban fiction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Vladimir Nabokov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Works: </a:t>
            </a:r>
            <a:r>
              <a:rPr lang="en-US" dirty="0"/>
              <a:t>Lolita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D4902-EDB7-4243-B3EC-779D8887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05" y="620688"/>
            <a:ext cx="2552700" cy="318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D9791-4638-1C44-BFDB-B6D12269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725144"/>
            <a:ext cx="4470400" cy="181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7BBF2A-096F-1840-9D7B-7F5D1A5F8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51" y="3061444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46F98E-0683-BD48-88C9-58844300BB95}"/>
              </a:ext>
            </a:extLst>
          </p:cNvPr>
          <p:cNvSpPr/>
          <p:nvPr/>
        </p:nvSpPr>
        <p:spPr>
          <a:xfrm>
            <a:off x="1187624" y="764704"/>
            <a:ext cx="53062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J(</a:t>
            </a:r>
            <a:r>
              <a:rPr lang="en-GB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erome</a:t>
            </a:r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D(avid) Salinger </a:t>
            </a:r>
          </a:p>
          <a:p>
            <a:endParaRPr lang="en-GB" dirty="0"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Works: </a:t>
            </a:r>
            <a:r>
              <a:rPr lang="en-GB" dirty="0"/>
              <a:t>Franny and Zooey (1961), </a:t>
            </a:r>
          </a:p>
          <a:p>
            <a:r>
              <a:rPr lang="en-GB" dirty="0"/>
              <a:t>Raise High The Roof Beam, Carpenters (1963)</a:t>
            </a:r>
          </a:p>
          <a:p>
            <a:r>
              <a:rPr lang="en-GB" dirty="0"/>
              <a:t>The Catcher In The Rye (1951)</a:t>
            </a:r>
            <a:r>
              <a:rPr lang="en-IE" dirty="0"/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DC64C-3C5E-4A42-BFBA-D23BEADCD2E8}"/>
              </a:ext>
            </a:extLst>
          </p:cNvPr>
          <p:cNvSpPr/>
          <p:nvPr/>
        </p:nvSpPr>
        <p:spPr>
          <a:xfrm>
            <a:off x="1173481" y="3212976"/>
            <a:ext cx="40906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Truman Capote</a:t>
            </a:r>
          </a:p>
          <a:p>
            <a:endParaRPr lang="en-GB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Works: </a:t>
            </a:r>
            <a:r>
              <a:rPr lang="en-GB" dirty="0"/>
              <a:t>Breakfast At Tiffany’s (1958)</a:t>
            </a:r>
          </a:p>
          <a:p>
            <a:r>
              <a:rPr lang="en-GB" dirty="0"/>
              <a:t>          In Cold Blood (1966)</a:t>
            </a:r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48625-23FE-CE41-9A54-293695D2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949505"/>
            <a:ext cx="3289300" cy="246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8C659-E2B3-5D44-A0E4-1B411B56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532789"/>
            <a:ext cx="2928210" cy="2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7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96" y="186194"/>
            <a:ext cx="793518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Flannery O'Connor</a:t>
            </a:r>
          </a:p>
          <a:p>
            <a:endParaRPr lang="en-US" dirty="0"/>
          </a:p>
          <a:p>
            <a:r>
              <a:rPr lang="en-US" dirty="0"/>
              <a:t>Usage of irony, Roman Catholic influence, portrayal of postwar South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Wise Blood, Good Man is Hard to Find, </a:t>
            </a:r>
          </a:p>
          <a:p>
            <a:r>
              <a:rPr lang="en-US" i="1" dirty="0"/>
              <a:t>Everything that Rises Must Converge</a:t>
            </a:r>
          </a:p>
          <a:p>
            <a:endParaRPr lang="en-US" i="1" dirty="0"/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Eudora Welty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Modernist techniques, influenced by old Greek mythology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The Ponder Heart, Losing Battles, The Optimist’s </a:t>
            </a:r>
          </a:p>
          <a:p>
            <a:r>
              <a:rPr lang="en-US" i="1" dirty="0"/>
              <a:t>Daughter</a:t>
            </a:r>
            <a:endParaRPr lang="en-US" dirty="0"/>
          </a:p>
        </p:txBody>
      </p:sp>
      <p:pic>
        <p:nvPicPr>
          <p:cNvPr id="5122" name="Picture 2" descr="C:\Users\Michaela\Desktop\FlanneryOCon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83" y="1124744"/>
            <a:ext cx="1252537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chaela\Desktop\welty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208"/>
            <a:ext cx="1508635" cy="19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6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5974713" cy="541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Western: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Cormac McCarthy</a:t>
            </a:r>
          </a:p>
          <a:p>
            <a:endParaRPr lang="en-US" dirty="0"/>
          </a:p>
          <a:p>
            <a:r>
              <a:rPr lang="en-US" dirty="0"/>
              <a:t>Southern Gothic, western, post-apocalyptic  writing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The Road, The Border trilogy: All the Pretty </a:t>
            </a:r>
          </a:p>
          <a:p>
            <a:r>
              <a:rPr lang="en-US" i="1" dirty="0"/>
              <a:t>Horses, The Crossing, The Cities of the Plain; </a:t>
            </a:r>
          </a:p>
          <a:p>
            <a:r>
              <a:rPr lang="en-US" i="1" dirty="0"/>
              <a:t>No Country for Old Men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African American Southern writer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Ernest Gaines</a:t>
            </a:r>
          </a:p>
          <a:p>
            <a:endParaRPr lang="en-US" dirty="0"/>
          </a:p>
          <a:p>
            <a:r>
              <a:rPr lang="en-US" dirty="0"/>
              <a:t>Regionalism, influenced by Faulkner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Gathering of Old Men, Autobiography </a:t>
            </a:r>
          </a:p>
          <a:p>
            <a:r>
              <a:rPr lang="en-US" i="1" dirty="0"/>
              <a:t>of Jane </a:t>
            </a:r>
            <a:r>
              <a:rPr lang="en-US" i="1" dirty="0" err="1"/>
              <a:t>Pitmann</a:t>
            </a:r>
            <a:r>
              <a:rPr lang="en-US" i="1" dirty="0"/>
              <a:t>, Lesson Before Dying</a:t>
            </a:r>
            <a:endParaRPr lang="en-US" dirty="0"/>
          </a:p>
        </p:txBody>
      </p:sp>
      <p:pic>
        <p:nvPicPr>
          <p:cNvPr id="10242" name="Picture 2" descr="C:\Users\Michaela\Desktop\corm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428"/>
            <a:ext cx="2111499" cy="268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ichael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0344"/>
            <a:ext cx="2853705" cy="21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25" y="386834"/>
            <a:ext cx="871584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Saul Bellow </a:t>
            </a:r>
          </a:p>
          <a:p>
            <a:endParaRPr lang="en-US" dirty="0"/>
          </a:p>
          <a:p>
            <a:r>
              <a:rPr lang="en-US" dirty="0"/>
              <a:t>Translated the most famous short story by I. B. Singer „</a:t>
            </a:r>
            <a:r>
              <a:rPr lang="en-US" dirty="0" err="1"/>
              <a:t>Gimpel</a:t>
            </a:r>
            <a:r>
              <a:rPr lang="en-US" dirty="0"/>
              <a:t> the Fool“</a:t>
            </a:r>
          </a:p>
          <a:p>
            <a:r>
              <a:rPr lang="en-US" dirty="0"/>
              <a:t>famous for his impersonal, intellectual style of his writing</a:t>
            </a:r>
          </a:p>
          <a:p>
            <a:r>
              <a:rPr lang="en-US" dirty="0"/>
              <a:t>influenced by </a:t>
            </a:r>
            <a:r>
              <a:rPr lang="en-US" dirty="0" err="1"/>
              <a:t>Gustave</a:t>
            </a:r>
            <a:r>
              <a:rPr lang="en-US" dirty="0"/>
              <a:t> Flaubert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The Dangling Man, Dean’s December, Herzog, Mr. </a:t>
            </a:r>
            <a:r>
              <a:rPr lang="en-US" i="1" dirty="0" err="1"/>
              <a:t>Sammler’s</a:t>
            </a:r>
            <a:r>
              <a:rPr lang="en-US" i="1" dirty="0"/>
              <a:t> Planet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Bernard Malamud</a:t>
            </a:r>
          </a:p>
          <a:p>
            <a:endParaRPr lang="en-US" dirty="0"/>
          </a:p>
          <a:p>
            <a:r>
              <a:rPr lang="en-US" dirty="0"/>
              <a:t>Jewish-American identity, Jewish heritage, immigration and its effects</a:t>
            </a:r>
          </a:p>
          <a:p>
            <a:r>
              <a:rPr lang="en-US" dirty="0"/>
              <a:t>Magic realism</a:t>
            </a:r>
          </a:p>
          <a:p>
            <a:endParaRPr lang="en-US" dirty="0"/>
          </a:p>
          <a:p>
            <a:r>
              <a:rPr lang="en-US" dirty="0"/>
              <a:t>Works: </a:t>
            </a:r>
            <a:r>
              <a:rPr lang="en-US" i="1" dirty="0"/>
              <a:t>The Assistant, The Natural</a:t>
            </a:r>
            <a:r>
              <a:rPr lang="en-US" dirty="0"/>
              <a:t> , </a:t>
            </a:r>
            <a:r>
              <a:rPr lang="en-US" i="1" dirty="0"/>
              <a:t>A New Life</a:t>
            </a:r>
            <a:r>
              <a:rPr lang="en-US" dirty="0"/>
              <a:t> , </a:t>
            </a:r>
            <a:r>
              <a:rPr lang="en-US" i="1" dirty="0"/>
              <a:t>The Fixer, The Tenants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Philip Roth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Postmodernist techniques</a:t>
            </a:r>
          </a:p>
          <a:p>
            <a:r>
              <a:rPr lang="en-US" dirty="0"/>
              <a:t>Works: </a:t>
            </a:r>
            <a:r>
              <a:rPr lang="en-US" i="1" dirty="0"/>
              <a:t>Goodbye, Columbus, Patrimony, Dying Animal, Human Stain, </a:t>
            </a:r>
          </a:p>
          <a:p>
            <a:r>
              <a:rPr lang="en-US" i="1" dirty="0"/>
              <a:t>Operation Shylock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924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255</TotalTime>
  <Words>369</Words>
  <Application>Microsoft Macintosh PowerPoint</Application>
  <PresentationFormat>On-screen Show (4:3)</PresentationFormat>
  <Paragraphs>98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American literature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 2</dc:title>
  <dc:creator>Michaela Weiß</dc:creator>
  <cp:lastModifiedBy>Michaela Weiss</cp:lastModifiedBy>
  <cp:revision>13</cp:revision>
  <dcterms:created xsi:type="dcterms:W3CDTF">2013-04-28T09:57:51Z</dcterms:created>
  <dcterms:modified xsi:type="dcterms:W3CDTF">2018-06-05T07:47:36Z</dcterms:modified>
</cp:coreProperties>
</file>