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4/28/2013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4/28/2013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4/28/2013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American literature </a:t>
            </a:r>
            <a:r>
              <a:rPr lang="cs-CZ" dirty="0" smtClean="0"/>
              <a:t>2 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5398368" cy="1199704"/>
          </a:xfrm>
        </p:spPr>
        <p:txBody>
          <a:bodyPr/>
          <a:lstStyle/>
          <a:p>
            <a:r>
              <a:rPr lang="en-US" dirty="0" smtClean="0"/>
              <a:t>Postwar drama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196752"/>
            <a:ext cx="8055410" cy="4801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Lillian Hellmann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Jewish Southern dramatist</a:t>
            </a:r>
          </a:p>
          <a:p>
            <a:r>
              <a:rPr lang="en-US" dirty="0" smtClean="0"/>
              <a:t>social changes of the American South, mainly </a:t>
            </a:r>
          </a:p>
          <a:p>
            <a:r>
              <a:rPr lang="en-US" dirty="0" smtClean="0"/>
              <a:t>before and after the Civil war</a:t>
            </a:r>
          </a:p>
          <a:p>
            <a:endParaRPr lang="en-US" dirty="0" smtClean="0"/>
          </a:p>
          <a:p>
            <a:r>
              <a:rPr lang="en-US" i="1" dirty="0" smtClean="0"/>
              <a:t>Works:  The Children’s Hour, Little Foxes, Another Part </a:t>
            </a:r>
            <a:r>
              <a:rPr lang="en-US" i="1" dirty="0" err="1" smtClean="0"/>
              <a:t>fof</a:t>
            </a:r>
            <a:r>
              <a:rPr lang="en-US" i="1" dirty="0" smtClean="0"/>
              <a:t> the Forest, </a:t>
            </a:r>
          </a:p>
          <a:p>
            <a:r>
              <a:rPr lang="en-US" i="1" dirty="0" smtClean="0"/>
              <a:t>The Watch on Rhine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Arthur Miller </a:t>
            </a:r>
          </a:p>
          <a:p>
            <a:endParaRPr lang="en-US" i="1" dirty="0" smtClean="0"/>
          </a:p>
          <a:p>
            <a:r>
              <a:rPr lang="en-US" dirty="0" smtClean="0"/>
              <a:t>Social realism </a:t>
            </a:r>
          </a:p>
          <a:p>
            <a:endParaRPr lang="en-US" i="1" dirty="0" smtClean="0"/>
          </a:p>
          <a:p>
            <a:r>
              <a:rPr lang="en-US" i="1" dirty="0" smtClean="0"/>
              <a:t>Works: All my Sons, Death of a Salesman, </a:t>
            </a:r>
          </a:p>
          <a:p>
            <a:r>
              <a:rPr lang="en-US" i="1" dirty="0" smtClean="0"/>
              <a:t>Crucible</a:t>
            </a:r>
            <a:endParaRPr lang="en-US" dirty="0" smtClean="0"/>
          </a:p>
          <a:p>
            <a:endParaRPr lang="cs-CZ" i="1" dirty="0" smtClean="0"/>
          </a:p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026" name="Picture 2" descr="C:\Users\Michaela\Desktop\l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741" y="404664"/>
            <a:ext cx="2393850" cy="232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ichaela\Desktop\122_marilyn_narrowweb__200x22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73016"/>
            <a:ext cx="2235642" cy="254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23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980728"/>
            <a:ext cx="1225441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Tennessee </a:t>
            </a:r>
            <a:r>
              <a:rPr lang="cs-CZ" dirty="0" smtClean="0">
                <a:solidFill>
                  <a:srgbClr val="FF0000"/>
                </a:solidFill>
              </a:rPr>
              <a:t>Williams</a:t>
            </a:r>
          </a:p>
          <a:p>
            <a:r>
              <a:rPr lang="en-GB" dirty="0"/>
              <a:t>sexual and psychological aspects of </a:t>
            </a:r>
            <a:r>
              <a:rPr lang="en-GB" dirty="0" smtClean="0"/>
              <a:t>relationships</a:t>
            </a:r>
            <a:r>
              <a:rPr lang="cs-CZ" dirty="0" smtClean="0"/>
              <a:t>,</a:t>
            </a:r>
          </a:p>
          <a:p>
            <a:r>
              <a:rPr lang="en-GB" dirty="0" smtClean="0"/>
              <a:t> </a:t>
            </a:r>
            <a:r>
              <a:rPr lang="en-GB" dirty="0"/>
              <a:t>which are traditionally </a:t>
            </a:r>
            <a:r>
              <a:rPr lang="en-GB" dirty="0" smtClean="0"/>
              <a:t>controversial</a:t>
            </a:r>
            <a:endParaRPr lang="cs-CZ" dirty="0" smtClean="0"/>
          </a:p>
          <a:p>
            <a:endParaRPr lang="cs-CZ" dirty="0" smtClean="0"/>
          </a:p>
          <a:p>
            <a:r>
              <a:rPr lang="en-GB" b="1" dirty="0" smtClean="0"/>
              <a:t>main motifs</a:t>
            </a:r>
            <a:r>
              <a:rPr lang="cs-CZ" b="1" dirty="0" smtClean="0"/>
              <a:t>:</a:t>
            </a:r>
            <a:r>
              <a:rPr lang="en-GB" b="1" dirty="0" smtClean="0"/>
              <a:t> </a:t>
            </a:r>
            <a:r>
              <a:rPr lang="en-GB" dirty="0" smtClean="0"/>
              <a:t>contrast </a:t>
            </a:r>
            <a:r>
              <a:rPr lang="en-GB" dirty="0"/>
              <a:t>and </a:t>
            </a:r>
            <a:r>
              <a:rPr lang="cs-CZ" dirty="0"/>
              <a:t> </a:t>
            </a:r>
            <a:r>
              <a:rPr lang="en-GB" dirty="0" smtClean="0"/>
              <a:t>conflict </a:t>
            </a:r>
            <a:r>
              <a:rPr lang="en-GB" dirty="0"/>
              <a:t>between fragile, highly sensitive </a:t>
            </a:r>
            <a:endParaRPr lang="cs-CZ" dirty="0" smtClean="0"/>
          </a:p>
          <a:p>
            <a:r>
              <a:rPr lang="en-GB" dirty="0" smtClean="0"/>
              <a:t>character and </a:t>
            </a:r>
            <a:r>
              <a:rPr lang="en-GB" dirty="0"/>
              <a:t>the world or other characters that represent the animalistic</a:t>
            </a:r>
            <a:r>
              <a:rPr lang="en-GB" dirty="0" smtClean="0"/>
              <a:t>,</a:t>
            </a:r>
            <a:endParaRPr lang="cs-CZ" dirty="0" smtClean="0"/>
          </a:p>
          <a:p>
            <a:r>
              <a:rPr lang="en-GB" dirty="0" smtClean="0"/>
              <a:t> </a:t>
            </a:r>
            <a:r>
              <a:rPr lang="en-GB" dirty="0"/>
              <a:t>aggressive </a:t>
            </a:r>
            <a:r>
              <a:rPr lang="en-GB" dirty="0" smtClean="0"/>
              <a:t>forces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2051" name="Picture 3" descr="C:\Users\Michaela\Desktop\tennessee-william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428999"/>
            <a:ext cx="4165401" cy="2295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795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980728"/>
            <a:ext cx="71287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3 main groups of his plays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cs-CZ" dirty="0" smtClean="0"/>
              <a:t>1) </a:t>
            </a:r>
            <a:r>
              <a:rPr lang="en-US" dirty="0" smtClean="0">
                <a:solidFill>
                  <a:srgbClr val="FF0000"/>
                </a:solidFill>
              </a:rPr>
              <a:t>early </a:t>
            </a:r>
            <a:r>
              <a:rPr lang="en-US" dirty="0">
                <a:solidFill>
                  <a:srgbClr val="FF0000"/>
                </a:solidFill>
              </a:rPr>
              <a:t>plays</a:t>
            </a:r>
            <a:r>
              <a:rPr lang="en-US" dirty="0"/>
              <a:t>: Streetcar Named Desire (1947), Glass Menagerie (1945), </a:t>
            </a:r>
            <a:r>
              <a:rPr lang="en-US" dirty="0" smtClean="0"/>
              <a:t>Summer </a:t>
            </a:r>
            <a:r>
              <a:rPr lang="en-US" dirty="0"/>
              <a:t>and Smoke (1948): most realistic works</a:t>
            </a:r>
          </a:p>
          <a:p>
            <a:endParaRPr lang="en-US" dirty="0"/>
          </a:p>
          <a:p>
            <a:r>
              <a:rPr lang="en-US" dirty="0"/>
              <a:t>2) </a:t>
            </a:r>
            <a:r>
              <a:rPr lang="en-US" dirty="0">
                <a:solidFill>
                  <a:srgbClr val="FF0000"/>
                </a:solidFill>
              </a:rPr>
              <a:t>surrealistic plays</a:t>
            </a:r>
            <a:r>
              <a:rPr lang="en-US" dirty="0"/>
              <a:t>: The Rose Tatoo (1951</a:t>
            </a:r>
            <a:r>
              <a:rPr lang="en-US" dirty="0" smtClean="0"/>
              <a:t>),</a:t>
            </a:r>
            <a:endParaRPr lang="cs-CZ" dirty="0" smtClean="0"/>
          </a:p>
          <a:p>
            <a:r>
              <a:rPr lang="en-US" dirty="0" smtClean="0"/>
              <a:t> </a:t>
            </a:r>
            <a:r>
              <a:rPr lang="en-US" dirty="0"/>
              <a:t>Camino Real (1953)</a:t>
            </a:r>
          </a:p>
          <a:p>
            <a:endParaRPr lang="en-US" dirty="0"/>
          </a:p>
          <a:p>
            <a:r>
              <a:rPr lang="en-US" dirty="0"/>
              <a:t>3) </a:t>
            </a:r>
            <a:r>
              <a:rPr lang="en-US" dirty="0">
                <a:solidFill>
                  <a:srgbClr val="FF0000"/>
                </a:solidFill>
              </a:rPr>
              <a:t>critical plays</a:t>
            </a:r>
            <a:r>
              <a:rPr lang="en-US" dirty="0"/>
              <a:t>: Cat on a Hot Tin Roof (1955), </a:t>
            </a:r>
            <a:endParaRPr lang="cs-CZ" dirty="0" smtClean="0"/>
          </a:p>
          <a:p>
            <a:r>
              <a:rPr lang="en-US" dirty="0" smtClean="0"/>
              <a:t>Orpheus </a:t>
            </a:r>
            <a:r>
              <a:rPr lang="en-US" dirty="0"/>
              <a:t>Descending (1957), </a:t>
            </a:r>
            <a:r>
              <a:rPr lang="en-US" dirty="0" smtClean="0"/>
              <a:t>Suddenly </a:t>
            </a:r>
            <a:r>
              <a:rPr lang="en-US" dirty="0"/>
              <a:t>Last </a:t>
            </a:r>
            <a:endParaRPr lang="cs-CZ" dirty="0" smtClean="0"/>
          </a:p>
          <a:p>
            <a:r>
              <a:rPr lang="en-US" dirty="0" smtClean="0"/>
              <a:t>Summer</a:t>
            </a:r>
            <a:r>
              <a:rPr lang="en-US" dirty="0"/>
              <a:t>, (1958): </a:t>
            </a:r>
            <a:endParaRPr lang="cs-CZ" dirty="0" smtClean="0"/>
          </a:p>
          <a:p>
            <a:r>
              <a:rPr lang="en-US" dirty="0" smtClean="0"/>
              <a:t>criticism </a:t>
            </a:r>
            <a:r>
              <a:rPr lang="en-US" dirty="0"/>
              <a:t>of contemporary society</a:t>
            </a:r>
          </a:p>
        </p:txBody>
      </p:sp>
      <p:pic>
        <p:nvPicPr>
          <p:cNvPr id="3074" name="Picture 2" descr="C:\Users\Michaela\Desktop\streetcar named desi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20888"/>
            <a:ext cx="3087992" cy="435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756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764704"/>
            <a:ext cx="8816837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Edward </a:t>
            </a:r>
            <a:r>
              <a:rPr lang="cs-CZ" dirty="0" err="1">
                <a:solidFill>
                  <a:srgbClr val="FF0000"/>
                </a:solidFill>
              </a:rPr>
              <a:t>Albee</a:t>
            </a:r>
            <a:r>
              <a:rPr lang="cs-CZ" dirty="0">
                <a:solidFill>
                  <a:srgbClr val="FF0000"/>
                </a:solidFill>
              </a:rPr>
              <a:t> 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en-GB" dirty="0"/>
              <a:t>Theatre of the </a:t>
            </a:r>
            <a:r>
              <a:rPr lang="en-GB" dirty="0" smtClean="0"/>
              <a:t>Absurd</a:t>
            </a:r>
            <a:r>
              <a:rPr lang="cs-CZ" dirty="0" smtClean="0"/>
              <a:t>. </a:t>
            </a:r>
          </a:p>
          <a:p>
            <a:r>
              <a:rPr lang="en-GB" dirty="0"/>
              <a:t>a successor to American playwrights Arthur Miller, </a:t>
            </a:r>
            <a:endParaRPr lang="cs-CZ" dirty="0" smtClean="0"/>
          </a:p>
          <a:p>
            <a:r>
              <a:rPr lang="en-GB" dirty="0" smtClean="0"/>
              <a:t>Tennessee </a:t>
            </a:r>
            <a:r>
              <a:rPr lang="en-GB" dirty="0"/>
              <a:t>Williams, and Eugene O'Neill </a:t>
            </a:r>
            <a:r>
              <a:rPr lang="cs-CZ" dirty="0" smtClean="0"/>
              <a:t>and </a:t>
            </a:r>
            <a:r>
              <a:rPr lang="en-GB" dirty="0" smtClean="0"/>
              <a:t>European </a:t>
            </a:r>
            <a:r>
              <a:rPr lang="en-GB" dirty="0"/>
              <a:t>playwrights </a:t>
            </a:r>
            <a:r>
              <a:rPr lang="en-GB" dirty="0" smtClean="0"/>
              <a:t>Samuel </a:t>
            </a:r>
            <a:endParaRPr lang="cs-CZ" dirty="0" smtClean="0"/>
          </a:p>
          <a:p>
            <a:r>
              <a:rPr lang="en-GB" dirty="0" smtClean="0"/>
              <a:t>Beckett </a:t>
            </a:r>
            <a:r>
              <a:rPr lang="en-GB" dirty="0"/>
              <a:t>and Harold </a:t>
            </a:r>
            <a:r>
              <a:rPr lang="en-GB" dirty="0" smtClean="0"/>
              <a:t>Pinter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Works:  </a:t>
            </a:r>
            <a:r>
              <a:rPr lang="en-GB" i="1" dirty="0"/>
              <a:t>The Zoo Story</a:t>
            </a:r>
            <a:r>
              <a:rPr lang="en-GB" dirty="0"/>
              <a:t> </a:t>
            </a:r>
            <a:r>
              <a:rPr lang="cs-CZ" dirty="0" smtClean="0"/>
              <a:t>, </a:t>
            </a:r>
            <a:r>
              <a:rPr lang="en-GB" i="1" dirty="0"/>
              <a:t>Who's Afraid of Virginia Woolf</a:t>
            </a:r>
            <a:r>
              <a:rPr lang="en-GB" i="1" dirty="0" smtClean="0"/>
              <a:t>?</a:t>
            </a:r>
            <a:r>
              <a:rPr lang="cs-CZ" i="1" dirty="0" smtClean="0"/>
              <a:t>,  The </a:t>
            </a:r>
            <a:r>
              <a:rPr lang="cs-CZ" i="1" dirty="0" err="1" smtClean="0"/>
              <a:t>Death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Bessie</a:t>
            </a:r>
            <a:r>
              <a:rPr lang="cs-CZ" i="1" dirty="0" smtClean="0"/>
              <a:t> </a:t>
            </a:r>
          </a:p>
          <a:p>
            <a:r>
              <a:rPr lang="cs-CZ" i="1" dirty="0" smtClean="0"/>
              <a:t>Smith, The </a:t>
            </a:r>
            <a:r>
              <a:rPr lang="cs-CZ" i="1" dirty="0" err="1" smtClean="0"/>
              <a:t>Goat</a:t>
            </a:r>
            <a:r>
              <a:rPr lang="cs-CZ" i="1" dirty="0" smtClean="0"/>
              <a:t>, </a:t>
            </a:r>
            <a:r>
              <a:rPr lang="cs-CZ" i="1" dirty="0" err="1" smtClean="0"/>
              <a:t>or</a:t>
            </a:r>
            <a:r>
              <a:rPr lang="cs-CZ" i="1" dirty="0" smtClean="0"/>
              <a:t> </a:t>
            </a:r>
            <a:r>
              <a:rPr lang="cs-CZ" i="1" dirty="0" err="1" smtClean="0"/>
              <a:t>Who</a:t>
            </a:r>
            <a:r>
              <a:rPr lang="cs-CZ" i="1" dirty="0" smtClean="0"/>
              <a:t> </a:t>
            </a:r>
            <a:r>
              <a:rPr lang="cs-CZ" i="1" dirty="0" err="1" smtClean="0"/>
              <a:t>is</a:t>
            </a:r>
            <a:r>
              <a:rPr lang="cs-CZ" i="1" dirty="0" smtClean="0"/>
              <a:t> Sylvia?</a:t>
            </a:r>
          </a:p>
          <a:p>
            <a:endParaRPr lang="cs-CZ" i="1" dirty="0"/>
          </a:p>
          <a:p>
            <a:r>
              <a:rPr lang="en-GB" dirty="0"/>
              <a:t>"</a:t>
            </a:r>
            <a:r>
              <a:rPr lang="en-GB" dirty="0" err="1"/>
              <a:t>Theater</a:t>
            </a:r>
            <a:r>
              <a:rPr lang="en-GB" dirty="0"/>
              <a:t> </a:t>
            </a:r>
            <a:r>
              <a:rPr lang="en-GB" dirty="0" smtClean="0"/>
              <a:t>1964"</a:t>
            </a:r>
            <a:endParaRPr lang="cs-CZ" dirty="0"/>
          </a:p>
        </p:txBody>
      </p:sp>
      <p:pic>
        <p:nvPicPr>
          <p:cNvPr id="4098" name="Picture 2" descr="C:\Users\Michaela\Desktop\alb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928" y="3297710"/>
            <a:ext cx="3429303" cy="2591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7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836712"/>
            <a:ext cx="820128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David </a:t>
            </a:r>
            <a:r>
              <a:rPr lang="en-US" dirty="0" smtClean="0">
                <a:solidFill>
                  <a:srgbClr val="FF0000"/>
                </a:solidFill>
              </a:rPr>
              <a:t>Mamet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Atlantic Theater Company</a:t>
            </a:r>
          </a:p>
          <a:p>
            <a:endParaRPr lang="en-US" dirty="0" smtClean="0"/>
          </a:p>
          <a:p>
            <a:r>
              <a:rPr lang="en-US" dirty="0" smtClean="0"/>
              <a:t>Emphasis on poetic dialogues</a:t>
            </a:r>
          </a:p>
          <a:p>
            <a:endParaRPr lang="en-US" dirty="0" smtClean="0"/>
          </a:p>
          <a:p>
            <a:r>
              <a:rPr lang="en-US" dirty="0" smtClean="0"/>
              <a:t>off-Broadway plays :</a:t>
            </a:r>
            <a:r>
              <a:rPr lang="en-US" i="1" dirty="0" smtClean="0"/>
              <a:t>The Duck Variations, Sexual Perversity in Chicago, </a:t>
            </a:r>
          </a:p>
          <a:p>
            <a:r>
              <a:rPr lang="en-US" i="1" dirty="0" smtClean="0"/>
              <a:t>and American Buffalo , Romance, </a:t>
            </a:r>
            <a:r>
              <a:rPr lang="en-US" i="1" dirty="0" err="1" smtClean="0"/>
              <a:t>Oleanna</a:t>
            </a:r>
            <a:endParaRPr lang="en-US" i="1" dirty="0"/>
          </a:p>
        </p:txBody>
      </p:sp>
      <p:pic>
        <p:nvPicPr>
          <p:cNvPr id="5122" name="Picture 2" descr="C:\Users\Michaela\Desktop\mam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3602038"/>
            <a:ext cx="32385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149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0688"/>
            <a:ext cx="9337813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Tony Kushner</a:t>
            </a:r>
          </a:p>
          <a:p>
            <a:endParaRPr lang="en-US" dirty="0" smtClean="0"/>
          </a:p>
          <a:p>
            <a:r>
              <a:rPr lang="en-US" dirty="0" smtClean="0"/>
              <a:t>Co-author of screenplay for </a:t>
            </a:r>
            <a:r>
              <a:rPr lang="en-US" i="1" dirty="0" smtClean="0"/>
              <a:t>Munich (2005) </a:t>
            </a:r>
            <a:r>
              <a:rPr lang="en-US" dirty="0" smtClean="0"/>
              <a:t>directed by Steven Spielberg</a:t>
            </a:r>
          </a:p>
          <a:p>
            <a:endParaRPr lang="en-US" dirty="0" smtClean="0"/>
          </a:p>
          <a:p>
            <a:r>
              <a:rPr lang="en-US" dirty="0" smtClean="0"/>
              <a:t>black comedy, tragedy, and spectacular dialogue, actors play multiple characters </a:t>
            </a:r>
          </a:p>
          <a:p>
            <a:endParaRPr lang="en-US" dirty="0" smtClean="0"/>
          </a:p>
          <a:p>
            <a:r>
              <a:rPr lang="en-US" dirty="0" smtClean="0"/>
              <a:t>Works: </a:t>
            </a:r>
            <a:r>
              <a:rPr lang="en-US" i="1" dirty="0" smtClean="0"/>
              <a:t> Angels in America: A Gay Fantasia on National Themes, </a:t>
            </a:r>
          </a:p>
          <a:p>
            <a:r>
              <a:rPr lang="en-US" i="1" dirty="0" err="1" smtClean="0"/>
              <a:t>Hydrotaphia</a:t>
            </a:r>
            <a:r>
              <a:rPr lang="en-US" i="1" dirty="0" smtClean="0"/>
              <a:t>, Slavs!: Thinking About the Longstanding Problems of </a:t>
            </a:r>
          </a:p>
          <a:p>
            <a:r>
              <a:rPr lang="en-US" i="1" dirty="0" smtClean="0"/>
              <a:t>Virtue and Happiness, A Bright </a:t>
            </a:r>
            <a:r>
              <a:rPr lang="en-GB" i="1" dirty="0" smtClean="0"/>
              <a:t>Room </a:t>
            </a:r>
            <a:r>
              <a:rPr lang="en-GB" i="1" dirty="0"/>
              <a:t>Called Day, Homebody/Kabul</a:t>
            </a:r>
            <a:r>
              <a:rPr lang="en-GB" i="1" dirty="0" smtClean="0"/>
              <a:t> </a:t>
            </a:r>
            <a:endParaRPr lang="cs-CZ" i="1" dirty="0"/>
          </a:p>
        </p:txBody>
      </p:sp>
      <p:pic>
        <p:nvPicPr>
          <p:cNvPr id="6146" name="Picture 2" descr="C:\Users\Michaela\Desktop\kush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3729038"/>
            <a:ext cx="3165326" cy="2220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352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04664"/>
            <a:ext cx="8738290" cy="3693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 Shepard </a:t>
            </a:r>
          </a:p>
          <a:p>
            <a:endParaRPr lang="en-US" dirty="0" smtClean="0"/>
          </a:p>
          <a:p>
            <a:r>
              <a:rPr lang="en-US" dirty="0" smtClean="0"/>
              <a:t>Collaboration with Bob Dylan</a:t>
            </a:r>
          </a:p>
          <a:p>
            <a:endParaRPr lang="en-US" dirty="0" smtClean="0"/>
          </a:p>
          <a:p>
            <a:r>
              <a:rPr lang="en-US" dirty="0" smtClean="0"/>
              <a:t>Works: </a:t>
            </a:r>
            <a:r>
              <a:rPr lang="en-US" i="1" dirty="0" smtClean="0"/>
              <a:t>Buried Child </a:t>
            </a:r>
            <a:r>
              <a:rPr lang="en-US" dirty="0" smtClean="0"/>
              <a:t>, </a:t>
            </a:r>
            <a:r>
              <a:rPr lang="en-US" i="1" dirty="0" smtClean="0"/>
              <a:t>Renaldo &amp; Clara</a:t>
            </a:r>
            <a:r>
              <a:rPr lang="en-US" dirty="0" smtClean="0"/>
              <a:t> , </a:t>
            </a:r>
          </a:p>
          <a:p>
            <a:r>
              <a:rPr lang="en-US" i="1" dirty="0" smtClean="0"/>
              <a:t>Curse of the Starving Class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Arthur Lee </a:t>
            </a:r>
            <a:r>
              <a:rPr lang="en-US" dirty="0" err="1" smtClean="0">
                <a:solidFill>
                  <a:srgbClr val="FF0000"/>
                </a:solidFill>
              </a:rPr>
              <a:t>Kopit</a:t>
            </a:r>
            <a:r>
              <a:rPr lang="en-US" smtClean="0">
                <a:solidFill>
                  <a:srgbClr val="FF0000"/>
                </a:solidFill>
              </a:rPr>
              <a:t> </a:t>
            </a:r>
          </a:p>
          <a:p>
            <a:endParaRPr lang="en-US" smtClean="0">
              <a:solidFill>
                <a:srgbClr val="FF0000"/>
              </a:solidFill>
            </a:endParaRPr>
          </a:p>
          <a:p>
            <a:r>
              <a:rPr lang="en-US" dirty="0" smtClean="0"/>
              <a:t>Works: </a:t>
            </a:r>
            <a:r>
              <a:rPr lang="en-US" i="1" dirty="0" smtClean="0"/>
              <a:t>Indians, (directed by Robert Altman) Oh Dad, Poor Dad, Mama's </a:t>
            </a:r>
          </a:p>
          <a:p>
            <a:r>
              <a:rPr lang="en-US" i="1" dirty="0" smtClean="0"/>
              <a:t>Hung You in the Closet and  I'm </a:t>
            </a:r>
            <a:r>
              <a:rPr lang="en-US" i="1" dirty="0" err="1" smtClean="0"/>
              <a:t>Feelin</a:t>
            </a:r>
            <a:r>
              <a:rPr lang="en-US" i="1" dirty="0" smtClean="0"/>
              <a:t>' So Sad: A </a:t>
            </a:r>
            <a:r>
              <a:rPr lang="en-US" i="1" dirty="0" err="1" smtClean="0"/>
              <a:t>Pseudoclassical</a:t>
            </a:r>
            <a:r>
              <a:rPr lang="en-US" i="1" dirty="0" smtClean="0"/>
              <a:t> </a:t>
            </a:r>
            <a:r>
              <a:rPr lang="en-US" i="1" dirty="0" err="1" smtClean="0"/>
              <a:t>Tragifarce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in a Bastard French Tradition</a:t>
            </a:r>
            <a:endParaRPr lang="en-US" dirty="0"/>
          </a:p>
        </p:txBody>
      </p:sp>
      <p:pic>
        <p:nvPicPr>
          <p:cNvPr id="7170" name="Picture 2" descr="C:\Users\Michaela\Desktop\shephe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60668"/>
            <a:ext cx="187220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Michaela\Desktop\kop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097983"/>
            <a:ext cx="3430206" cy="238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778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388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American literature 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literature 2</dc:title>
  <dc:creator>Michaela Weiß</dc:creator>
  <cp:lastModifiedBy>Michaela Weiß</cp:lastModifiedBy>
  <cp:revision>6</cp:revision>
  <dcterms:created xsi:type="dcterms:W3CDTF">2013-04-27T19:04:50Z</dcterms:created>
  <dcterms:modified xsi:type="dcterms:W3CDTF">2013-04-28T17:20:50Z</dcterms:modified>
</cp:coreProperties>
</file>