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72" r:id="rId9"/>
    <p:sldId id="266" r:id="rId10"/>
    <p:sldId id="269" r:id="rId11"/>
    <p:sldId id="268" r:id="rId12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58" autoAdjust="0"/>
    <p:restoredTop sz="94673" autoAdjust="0"/>
  </p:normalViewPr>
  <p:slideViewPr>
    <p:cSldViewPr snapToGrid="0">
      <p:cViewPr varScale="1">
        <p:scale>
          <a:sx n="83" d="100"/>
          <a:sy n="83" d="100"/>
        </p:scale>
        <p:origin x="-432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0"/>
                <a:gd name="T16" fmla="*/ 0 h 1753"/>
                <a:gd name="T17" fmla="*/ 670 w 670"/>
                <a:gd name="T18" fmla="*/ 1753 h 17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F90D-5D16-447B-80B7-EDAF4D3C6028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B585-A808-4E3C-8C78-BD50E2BB1E7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1E4D-49CF-4562-9952-8B8A67CDE577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AB11-AE1B-4194-ABB9-D01493F9550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4F8F-3A69-4DC7-A1B9-4819D241B995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BAB70-67D3-4CBC-8778-DFA470E0DE3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0827-C87C-4FB8-BCB9-A88DA074FC53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3AC9257-CBCE-4045-BE7A-7622419E0F8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9B9-6E77-4F51-BDFE-DB5FB222344A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0C12E-8C22-48BB-9430-42DC79DC402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2158-E366-4BF9-A860-869445B83504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FEE78E6-713E-42CA-A69E-7A40236836C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5003-904E-410A-969A-155E387D8EF8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B161D9-7037-4AF5-B1EB-902B164E9D1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BC575-B171-4B48-8D4D-3245F95EAF22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118B-0C6A-4DEF-A5FB-E8848F2181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C495-408B-465F-AA4F-CB224304558E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F01AC-8CF3-4A72-B8CA-F51A912F34C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E708-01CF-4C2F-BD0F-AF2CC3E01779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fld id="{9CBEDB7C-3291-4341-96CC-913910DD657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D3F0-4C41-47E4-8C41-7B2E2A3F08A1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6EF6A-6517-48BB-9C50-CBF152B3B8D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2179-87B8-4DFA-ACB6-764EB81FB403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99C30-9A50-4C78-8EAB-4C8EF6ABACB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6418-B5C3-4CAF-917F-8E7B31D522F4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80CCC-3228-4622-82A8-C1941C95793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71CD-E94B-4C8E-A374-01A9559A6FEE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7CFA8-14BB-47A8-B03D-A7EC7BA66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7C5C-80E7-436A-A793-5E7FBD3D539C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52C89-0A64-4563-9439-508BE6916E9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DD46-D261-413D-82FE-8591F9CF6A75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6605-BC64-4EAB-907F-9E64E6CD7A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2A718-937F-45FD-8CC9-EFBD342A94D1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6404-7A79-4133-94E5-8BE6B847420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7"/>
                <a:gd name="T16" fmla="*/ 0 h 3357"/>
                <a:gd name="T17" fmla="*/ 707 w 707"/>
                <a:gd name="T18" fmla="*/ 3357 h 3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F6F23ED-A0E8-46B1-ACE5-37101B42540F}" type="datetimeFigureOut">
              <a:rPr lang="cs-CZ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fld id="{38EBF74D-90CF-49C5-B011-0318312A7E8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73" r:id="rId12"/>
    <p:sldLayoutId id="2147483761" r:id="rId13"/>
    <p:sldLayoutId id="2147483774" r:id="rId14"/>
    <p:sldLayoutId id="2147483760" r:id="rId15"/>
    <p:sldLayoutId id="2147483759" r:id="rId16"/>
    <p:sldLayoutId id="2147483758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688727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pPr marL="762000" indent="-762000" eaLnBrk="1" hangingPunct="1"/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6. </a:t>
            </a:r>
            <a:r>
              <a:rPr lang="cs-CZ" altLang="cs-CZ" sz="5400" b="1" dirty="0" err="1" smtClean="0">
                <a:ln>
                  <a:noFill/>
                </a:ln>
                <a:latin typeface="Arial" charset="0"/>
              </a:rPr>
              <a:t>Nico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/>
            </a:r>
            <a:br>
              <a:rPr lang="cs-CZ" altLang="cs-CZ" sz="5400" b="1" dirty="0" smtClean="0">
                <a:ln>
                  <a:noFill/>
                </a:ln>
                <a:latin typeface="Arial" charset="0"/>
              </a:rPr>
            </a:b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(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1938 - </a:t>
            </a: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19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88</a:t>
            </a:r>
            <a:r>
              <a:rPr lang="en-US" altLang="cs-CZ" sz="5400" b="1" dirty="0" smtClean="0">
                <a:ln>
                  <a:noFill/>
                </a:ln>
                <a:latin typeface="Arial" charset="0"/>
              </a:rPr>
              <a:t>)</a:t>
            </a:r>
            <a:r>
              <a:rPr lang="cs-CZ" altLang="cs-CZ" sz="5400" b="1" dirty="0" smtClean="0">
                <a:ln>
                  <a:noFill/>
                </a:ln>
                <a:latin typeface="Arial" charset="0"/>
              </a:rPr>
              <a:t> </a:t>
            </a:r>
            <a:endParaRPr lang="en-GB" altLang="cs-CZ" sz="5400" b="1" dirty="0" smtClean="0">
              <a:ln>
                <a:noFill/>
              </a:ln>
              <a:latin typeface="Arial" charset="0"/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n>
                <a:noFill/>
              </a:ln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239838" y="1873250"/>
            <a:ext cx="10018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GB" altLang="cs-CZ" sz="1800" dirty="0" smtClean="0"/>
              <a:t>     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800" dirty="0" smtClean="0"/>
          </a:p>
          <a:p>
            <a:pPr>
              <a:buNone/>
            </a:pPr>
            <a:r>
              <a:rPr lang="cs-CZ" altLang="cs-CZ" sz="1800" dirty="0" smtClean="0"/>
              <a:t>     </a:t>
            </a:r>
            <a:r>
              <a:rPr lang="en-GB" altLang="cs-CZ" sz="1800" dirty="0" smtClean="0"/>
              <a:t> </a:t>
            </a:r>
            <a:r>
              <a:rPr lang="en-GB" dirty="0" smtClean="0"/>
              <a:t>Tolerate my jealousy</a:t>
            </a:r>
            <a:br>
              <a:rPr lang="en-GB" dirty="0" smtClean="0"/>
            </a:br>
            <a:r>
              <a:rPr lang="en-GB" dirty="0" smtClean="0"/>
              <a:t>Recognize the desperate need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  <a:r>
              <a:rPr lang="en-GB" dirty="0" smtClean="0"/>
              <a:t>Janitor of lunacy</a:t>
            </a:r>
            <a:br>
              <a:rPr lang="en-GB" dirty="0" smtClean="0"/>
            </a:br>
            <a:r>
              <a:rPr lang="en-GB" dirty="0" smtClean="0"/>
              <a:t>Identify my destiny</a:t>
            </a:r>
            <a:br>
              <a:rPr lang="en-GB" dirty="0" smtClean="0"/>
            </a:br>
            <a:r>
              <a:rPr lang="en-GB" dirty="0" smtClean="0"/>
              <a:t>Revive the living dream</a:t>
            </a:r>
            <a:br>
              <a:rPr lang="en-GB" dirty="0" smtClean="0"/>
            </a:br>
            <a:r>
              <a:rPr lang="en-GB" dirty="0" smtClean="0"/>
              <a:t>Forgive their begging scream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Seal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seed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Disease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 </a:t>
            </a:r>
            <a:r>
              <a:rPr lang="cs-CZ" dirty="0" err="1" smtClean="0"/>
              <a:t>grief</a:t>
            </a:r>
            <a:endParaRPr lang="cs-CZ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cs-CZ" b="1" smtClean="0">
                <a:ln>
                  <a:noFill/>
                </a:ln>
              </a:rPr>
              <a:t>Study questions</a:t>
            </a:r>
            <a:endParaRPr lang="cs-CZ" altLang="cs-CZ" b="1" smtClean="0">
              <a:ln>
                <a:noFill/>
              </a:ln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GB" dirty="0" err="1" smtClean="0"/>
              <a:t>Nico’s</a:t>
            </a:r>
            <a:r>
              <a:rPr lang="en-GB" dirty="0" smtClean="0"/>
              <a:t> lyrics have often been described as ‘</a:t>
            </a:r>
            <a:r>
              <a:rPr lang="en-GB" dirty="0" err="1" smtClean="0"/>
              <a:t>goth</a:t>
            </a:r>
            <a:r>
              <a:rPr lang="en-GB" dirty="0" smtClean="0"/>
              <a:t>’. How does this song support the claim?</a:t>
            </a:r>
            <a:endParaRPr lang="cs-CZ" dirty="0" smtClean="0"/>
          </a:p>
          <a:p>
            <a:pPr lvl="0"/>
            <a:r>
              <a:rPr lang="en-GB" dirty="0" smtClean="0"/>
              <a:t>Describe the imagery of the song. What emotions does it evoke?</a:t>
            </a:r>
            <a:endParaRPr lang="cs-CZ" dirty="0" smtClean="0"/>
          </a:p>
          <a:p>
            <a:pPr lvl="0"/>
            <a:r>
              <a:rPr lang="en-GB" dirty="0" smtClean="0"/>
              <a:t>To what effect are images of motion and paralysis juxtaposed in the text?</a:t>
            </a:r>
            <a:endParaRPr lang="cs-CZ" dirty="0" smtClean="0"/>
          </a:p>
          <a:p>
            <a:pPr lvl="0"/>
            <a:r>
              <a:rPr lang="en-GB" dirty="0" smtClean="0"/>
              <a:t>How does </a:t>
            </a:r>
            <a:r>
              <a:rPr lang="en-GB" dirty="0" err="1" smtClean="0"/>
              <a:t>Nico</a:t>
            </a:r>
            <a:r>
              <a:rPr lang="en-GB" dirty="0" smtClean="0"/>
              <a:t> achieve the effect of ritual incantation?</a:t>
            </a:r>
            <a:endParaRPr lang="cs-CZ" dirty="0" smtClean="0"/>
          </a:p>
          <a:p>
            <a:pPr lvl="0"/>
            <a:r>
              <a:rPr lang="en-GB" dirty="0" smtClean="0"/>
              <a:t>The text often refers to ‘them’. Within the context of the lyrics, who may ‘they’ be?</a:t>
            </a:r>
            <a:endParaRPr lang="cs-CZ" smtClean="0"/>
          </a:p>
          <a:p>
            <a:pPr lvl="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312803" y="321784"/>
            <a:ext cx="10018712" cy="1752600"/>
          </a:xfrm>
        </p:spPr>
        <p:txBody>
          <a:bodyPr/>
          <a:lstStyle/>
          <a:p>
            <a:pPr eaLnBrk="1" hangingPunct="1"/>
            <a:r>
              <a:rPr lang="cs-CZ" altLang="cs-CZ" b="1" dirty="0" err="1" smtClean="0">
                <a:ln>
                  <a:noFill/>
                </a:ln>
              </a:rPr>
              <a:t>Early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Years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475686" y="2296064"/>
            <a:ext cx="10018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She was born on October 16th, 1938, in Cologne, in Nazi-controlled Germany</a:t>
            </a: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At the age of two she was taken to the little town of </a:t>
            </a:r>
            <a:r>
              <a:rPr lang="en-GB" dirty="0" err="1" smtClean="0"/>
              <a:t>Spreewald</a:t>
            </a:r>
            <a:r>
              <a:rPr lang="en-GB" dirty="0" smtClean="0"/>
              <a:t> on the outskirts of Berlin where she lived together with her mother and grandfather, a railway man, through the end of World War II</a:t>
            </a:r>
            <a:endParaRPr lang="cs-CZ" dirty="0" smtClean="0"/>
          </a:p>
          <a:p>
            <a:r>
              <a:rPr lang="en-GB" dirty="0" smtClean="0"/>
              <a:t>Her father died in a concentration camp.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338136" y="0"/>
            <a:ext cx="10018712" cy="17526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n>
                  <a:noFill/>
                </a:ln>
              </a:rPr>
              <a:t>New York </a:t>
            </a:r>
            <a:r>
              <a:rPr lang="cs-CZ" altLang="cs-CZ" b="1" dirty="0" err="1" smtClean="0">
                <a:ln>
                  <a:noFill/>
                </a:ln>
              </a:rPr>
              <a:t>and</a:t>
            </a:r>
            <a:r>
              <a:rPr lang="cs-CZ" altLang="cs-CZ" b="1" dirty="0" smtClean="0">
                <a:ln>
                  <a:noFill/>
                </a:ln>
              </a:rPr>
              <a:t> Paris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In 1960 </a:t>
            </a:r>
            <a:r>
              <a:rPr lang="en-GB" dirty="0" err="1" smtClean="0"/>
              <a:t>Nico</a:t>
            </a:r>
            <a:r>
              <a:rPr lang="en-GB" dirty="0" smtClean="0"/>
              <a:t> went to New York to model and enrolled in Lee </a:t>
            </a:r>
            <a:r>
              <a:rPr lang="en-GB" dirty="0" err="1" smtClean="0"/>
              <a:t>Strassberg's</a:t>
            </a:r>
            <a:r>
              <a:rPr lang="en-GB" dirty="0" smtClean="0"/>
              <a:t> Method School, joining the same class as Marilyn Monroe, in preparation for a career as a serious actress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She had an affair with French actor Alain </a:t>
            </a:r>
            <a:r>
              <a:rPr lang="en-GB" dirty="0" err="1" smtClean="0"/>
              <a:t>Delon</a:t>
            </a:r>
            <a:r>
              <a:rPr lang="en-GB" dirty="0" smtClean="0"/>
              <a:t>, whom she had met in Italy in 1962, and had a child. </a:t>
            </a:r>
            <a:r>
              <a:rPr lang="en-GB" dirty="0" err="1" smtClean="0"/>
              <a:t>Nico</a:t>
            </a:r>
            <a:r>
              <a:rPr lang="en-GB" dirty="0" smtClean="0"/>
              <a:t> called the boy Ari. 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In that period everybody wanted to know that mysterious blonde girl, and gave her short but complete adoration</a:t>
            </a:r>
            <a:endParaRPr lang="cs-CZ" dirty="0" smtClean="0"/>
          </a:p>
          <a:p>
            <a:pPr algn="just" eaLnBrk="1" hangingPunct="1">
              <a:lnSpc>
                <a:spcPct val="90000"/>
              </a:lnSpc>
            </a:pPr>
            <a:r>
              <a:rPr lang="en-GB" dirty="0" smtClean="0"/>
              <a:t>Afterwards in Paris, </a:t>
            </a:r>
            <a:r>
              <a:rPr lang="en-GB" dirty="0" err="1" smtClean="0"/>
              <a:t>Nico</a:t>
            </a:r>
            <a:r>
              <a:rPr lang="en-GB" dirty="0" smtClean="0"/>
              <a:t> met Bob Dylan who urged her to pursue her career as singer and gave her a song: I'll Keep It with Mine, later recorded on the solo debut-album Chelsea Girl</a:t>
            </a:r>
            <a:r>
              <a:rPr lang="cs-CZ" dirty="0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dirty="0" smtClean="0"/>
              <a:t>Bob </a:t>
            </a:r>
            <a:r>
              <a:rPr lang="cs-CZ" dirty="0" err="1" smtClean="0"/>
              <a:t>Dylan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introduced</a:t>
            </a:r>
            <a:r>
              <a:rPr lang="cs-CZ" dirty="0" smtClean="0"/>
              <a:t> her to Andy </a:t>
            </a:r>
            <a:r>
              <a:rPr lang="cs-CZ" dirty="0" err="1" smtClean="0"/>
              <a:t>Warhol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 smtClean="0">
                <a:ln>
                  <a:noFill/>
                </a:ln>
              </a:rPr>
              <a:t>The</a:t>
            </a:r>
            <a:r>
              <a:rPr lang="cs-CZ" altLang="cs-CZ" b="1" dirty="0" smtClean="0">
                <a:ln>
                  <a:noFill/>
                </a:ln>
              </a:rPr>
              <a:t> Velvet Underground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9808" y="1945017"/>
            <a:ext cx="10018712" cy="3492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cs-CZ" dirty="0" smtClean="0"/>
              <a:t>In </a:t>
            </a:r>
            <a:r>
              <a:rPr lang="en-GB" dirty="0" smtClean="0"/>
              <a:t>1967</a:t>
            </a:r>
            <a:r>
              <a:rPr lang="cs-CZ" dirty="0" smtClean="0"/>
              <a:t>, </a:t>
            </a:r>
            <a:r>
              <a:rPr lang="en-GB" dirty="0" err="1" smtClean="0"/>
              <a:t>Nico</a:t>
            </a:r>
            <a:r>
              <a:rPr lang="en-GB" dirty="0" smtClean="0"/>
              <a:t> gave up </a:t>
            </a:r>
            <a:r>
              <a:rPr lang="en-GB" dirty="0" err="1" smtClean="0"/>
              <a:t>modeling</a:t>
            </a:r>
            <a:r>
              <a:rPr lang="en-GB" dirty="0" smtClean="0"/>
              <a:t> and spent a year touring with t</a:t>
            </a:r>
            <a:r>
              <a:rPr lang="cs-CZ" dirty="0" smtClean="0"/>
              <a:t>he New York band </a:t>
            </a:r>
            <a:r>
              <a:rPr lang="cs-CZ" dirty="0" err="1" smtClean="0"/>
              <a:t>The</a:t>
            </a:r>
            <a:r>
              <a:rPr lang="cs-CZ" dirty="0" smtClean="0"/>
              <a:t> Velvet Underground</a:t>
            </a:r>
            <a:r>
              <a:rPr lang="en-GB" dirty="0" smtClean="0"/>
              <a:t> 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She joined then to sing in long improvisations as well as the classic Lou Reed compositions Femme Fatale, All Tomorrow's Parties</a:t>
            </a:r>
            <a:r>
              <a:rPr lang="cs-CZ" dirty="0" smtClean="0"/>
              <a:t> </a:t>
            </a:r>
            <a:r>
              <a:rPr lang="en-GB" dirty="0" smtClean="0"/>
              <a:t>and I'll Be Your Mirror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Even before the legendary Banana album was released she went her own way; the band worried about being eclipsed by her haunting, charismatic presence and forced her out of the line-up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The main reason was trouble between her, Lou</a:t>
            </a:r>
            <a:r>
              <a:rPr lang="cs-CZ" dirty="0" smtClean="0"/>
              <a:t> </a:t>
            </a:r>
            <a:r>
              <a:rPr lang="cs-CZ" dirty="0" err="1" smtClean="0"/>
              <a:t>Reed</a:t>
            </a:r>
            <a:r>
              <a:rPr lang="en-GB" dirty="0" smtClean="0"/>
              <a:t> and John </a:t>
            </a:r>
            <a:r>
              <a:rPr lang="en-GB" dirty="0" err="1" smtClean="0"/>
              <a:t>Cale</a:t>
            </a:r>
            <a:r>
              <a:rPr lang="en-GB" dirty="0" smtClean="0"/>
              <a:t>, jealously in love and hate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 smtClean="0">
                <a:ln>
                  <a:noFill/>
                </a:ln>
              </a:rPr>
              <a:t>Solo</a:t>
            </a:r>
            <a:r>
              <a:rPr lang="cs-CZ" altLang="cs-CZ" b="1" dirty="0" smtClean="0">
                <a:ln>
                  <a:noFill/>
                </a:ln>
              </a:rPr>
              <a:t> </a:t>
            </a:r>
            <a:r>
              <a:rPr lang="cs-CZ" altLang="cs-CZ" b="1" dirty="0" err="1" smtClean="0">
                <a:ln>
                  <a:noFill/>
                </a:ln>
              </a:rPr>
              <a:t>career</a:t>
            </a:r>
            <a:endParaRPr lang="cs-CZ" altLang="cs-CZ" b="1" dirty="0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3" y="2070100"/>
            <a:ext cx="10018712" cy="3124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cs-CZ" dirty="0" smtClean="0"/>
              <a:t>Her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solo</a:t>
            </a:r>
            <a:r>
              <a:rPr lang="cs-CZ" dirty="0" smtClean="0"/>
              <a:t> album </a:t>
            </a:r>
            <a:r>
              <a:rPr lang="cs-CZ" i="1" dirty="0" err="1" smtClean="0"/>
              <a:t>Chelsea</a:t>
            </a:r>
            <a:r>
              <a:rPr lang="cs-CZ" i="1" dirty="0" smtClean="0"/>
              <a:t> Girl </a:t>
            </a:r>
            <a:r>
              <a:rPr lang="cs-CZ" dirty="0" err="1" smtClean="0"/>
              <a:t>contained</a:t>
            </a:r>
            <a:r>
              <a:rPr lang="cs-CZ" dirty="0" smtClean="0"/>
              <a:t> </a:t>
            </a:r>
            <a:r>
              <a:rPr lang="cs-CZ" dirty="0" err="1" smtClean="0"/>
              <a:t>songs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by Bob </a:t>
            </a:r>
            <a:r>
              <a:rPr lang="cs-CZ" dirty="0" err="1" smtClean="0"/>
              <a:t>Dylan</a:t>
            </a:r>
            <a:r>
              <a:rPr lang="cs-CZ" dirty="0" smtClean="0"/>
              <a:t>, </a:t>
            </a:r>
            <a:r>
              <a:rPr lang="cs-CZ" dirty="0" err="1" smtClean="0"/>
              <a:t>unrecorded</a:t>
            </a:r>
            <a:r>
              <a:rPr lang="cs-CZ" dirty="0" smtClean="0"/>
              <a:t> Velvet Underground </a:t>
            </a:r>
            <a:r>
              <a:rPr lang="cs-CZ" dirty="0" err="1" smtClean="0"/>
              <a:t>songs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compositions</a:t>
            </a:r>
            <a:r>
              <a:rPr lang="cs-CZ" dirty="0" smtClean="0"/>
              <a:t> by </a:t>
            </a:r>
            <a:r>
              <a:rPr lang="cs-CZ" dirty="0" err="1" smtClean="0"/>
              <a:t>Lou</a:t>
            </a:r>
            <a:r>
              <a:rPr lang="cs-CZ" dirty="0" smtClean="0"/>
              <a:t> </a:t>
            </a:r>
            <a:r>
              <a:rPr lang="cs-CZ" dirty="0" err="1" smtClean="0"/>
              <a:t>Reed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John </a:t>
            </a:r>
            <a:r>
              <a:rPr lang="cs-CZ" dirty="0" err="1" smtClean="0"/>
              <a:t>Cale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The tone was set: her deep narcotic monotone voice became one of her trade-marks, as well as her low moans, high cheekbones and heavy make-up, a style resurrected by the </a:t>
            </a:r>
            <a:r>
              <a:rPr lang="en-GB" dirty="0" err="1" smtClean="0"/>
              <a:t>goths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With John </a:t>
            </a:r>
            <a:r>
              <a:rPr lang="en-GB" dirty="0" err="1" smtClean="0"/>
              <a:t>Cale</a:t>
            </a:r>
            <a:r>
              <a:rPr lang="en-GB" dirty="0" smtClean="0"/>
              <a:t> as her producer she made three albums full of mysteries, loaded with strange sounds and feelings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cs-CZ" dirty="0" smtClean="0"/>
              <a:t>These </a:t>
            </a:r>
            <a:r>
              <a:rPr lang="cs-CZ" dirty="0" err="1" smtClean="0"/>
              <a:t>albums</a:t>
            </a:r>
            <a:r>
              <a:rPr lang="cs-CZ" dirty="0" smtClean="0"/>
              <a:t> are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Marble</a:t>
            </a:r>
            <a:r>
              <a:rPr lang="cs-CZ" i="1" dirty="0" smtClean="0"/>
              <a:t> Index, </a:t>
            </a:r>
            <a:r>
              <a:rPr lang="cs-CZ" i="1" dirty="0" err="1" smtClean="0"/>
              <a:t>Desertshore</a:t>
            </a:r>
            <a:r>
              <a:rPr lang="cs-CZ" i="1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End</a:t>
            </a:r>
            <a:r>
              <a:rPr lang="en-GB" dirty="0" smtClean="0"/>
              <a:t> </a:t>
            </a:r>
            <a:endParaRPr lang="cs-CZ" dirty="0" smtClean="0"/>
          </a:p>
          <a:p>
            <a:pPr algn="just" eaLnBrk="1" hangingPunct="1">
              <a:lnSpc>
                <a:spcPct val="70000"/>
              </a:lnSpc>
            </a:pPr>
            <a:r>
              <a:rPr lang="en-GB" dirty="0" smtClean="0"/>
              <a:t>Her performances in those times were unforgettable experiences; her singing, her playing on the old Indian pump organ, almost in a mystical intensity, echoing around the mind of the listener</a:t>
            </a:r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351652" y="0"/>
            <a:ext cx="10018713" cy="1752601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ln>
                  <a:noFill/>
                </a:ln>
              </a:rPr>
              <a:t>T</a:t>
            </a:r>
            <a:r>
              <a:rPr lang="en-US" altLang="cs-CZ" b="1" dirty="0" smtClean="0">
                <a:ln>
                  <a:noFill/>
                </a:ln>
              </a:rPr>
              <a:t>he </a:t>
            </a:r>
            <a:r>
              <a:rPr lang="cs-CZ" altLang="cs-CZ" b="1" dirty="0" smtClean="0">
                <a:ln>
                  <a:noFill/>
                </a:ln>
              </a:rPr>
              <a:t>1980s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3" y="1930400"/>
            <a:ext cx="10018712" cy="3124200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Throughout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1980s, </a:t>
            </a:r>
            <a:r>
              <a:rPr lang="cs-CZ" dirty="0" err="1" smtClean="0"/>
              <a:t>Nico</a:t>
            </a:r>
            <a:r>
              <a:rPr lang="cs-CZ" dirty="0" smtClean="0"/>
              <a:t> </a:t>
            </a:r>
            <a:r>
              <a:rPr lang="cs-CZ" dirty="0" err="1" smtClean="0"/>
              <a:t>struggled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heavy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addiction</a:t>
            </a:r>
            <a:endParaRPr lang="cs-CZ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err="1" smtClean="0"/>
              <a:t>She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became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truly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obscure</a:t>
            </a:r>
            <a:r>
              <a:rPr lang="cs-CZ" altLang="cs-CZ" dirty="0" smtClean="0"/>
              <a:t> underground </a:t>
            </a:r>
            <a:r>
              <a:rPr lang="cs-CZ" altLang="cs-CZ" dirty="0" err="1" smtClean="0"/>
              <a:t>figure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giving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sporadic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but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always</a:t>
            </a:r>
            <a:r>
              <a:rPr lang="cs-CZ" altLang="cs-CZ" dirty="0" smtClean="0"/>
              <a:t> intense live </a:t>
            </a:r>
            <a:r>
              <a:rPr lang="cs-CZ" altLang="cs-CZ" dirty="0" err="1" smtClean="0"/>
              <a:t>performances</a:t>
            </a:r>
            <a:r>
              <a:rPr lang="cs-CZ" altLang="cs-CZ" dirty="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err="1" smtClean="0"/>
              <a:t>She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finally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settled</a:t>
            </a:r>
            <a:r>
              <a:rPr lang="cs-CZ" altLang="cs-CZ" dirty="0" smtClean="0"/>
              <a:t> in Manchester, UK, </a:t>
            </a:r>
            <a:r>
              <a:rPr lang="cs-CZ" altLang="cs-CZ" dirty="0" err="1" smtClean="0"/>
              <a:t>where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became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haunting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shadowy</a:t>
            </a:r>
            <a:r>
              <a:rPr lang="cs-CZ" altLang="cs-CZ" dirty="0" smtClean="0"/>
              <a:t> presence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err="1" smtClean="0"/>
              <a:t>She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recorded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two</a:t>
            </a:r>
            <a:r>
              <a:rPr lang="cs-CZ" altLang="cs-CZ" dirty="0" smtClean="0"/>
              <a:t> more </a:t>
            </a:r>
            <a:r>
              <a:rPr lang="cs-CZ" altLang="cs-CZ" dirty="0" err="1" smtClean="0"/>
              <a:t>solo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albums</a:t>
            </a:r>
            <a:r>
              <a:rPr lang="cs-CZ" altLang="cs-CZ" dirty="0" smtClean="0"/>
              <a:t>, </a:t>
            </a:r>
            <a:r>
              <a:rPr lang="cs-CZ" altLang="cs-CZ" i="1" dirty="0" smtClean="0"/>
              <a:t>Drama </a:t>
            </a:r>
            <a:r>
              <a:rPr lang="cs-CZ" altLang="cs-CZ" i="1" dirty="0" err="1" smtClean="0"/>
              <a:t>of</a:t>
            </a:r>
            <a:r>
              <a:rPr lang="cs-CZ" altLang="cs-CZ" i="1" dirty="0" smtClean="0"/>
              <a:t> Exile </a:t>
            </a:r>
            <a:r>
              <a:rPr lang="cs-CZ" altLang="cs-CZ" dirty="0" smtClean="0"/>
              <a:t>(1982)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i="1" dirty="0" err="1" smtClean="0"/>
              <a:t>Camera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Obscura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(1986)</a:t>
            </a:r>
            <a:endParaRPr lang="en-GB" altLang="cs-CZ" dirty="0" smtClean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 smtClean="0"/>
              <a:t>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second</a:t>
            </a:r>
            <a:r>
              <a:rPr lang="cs-CZ" altLang="cs-CZ" dirty="0" smtClean="0"/>
              <a:t> half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1980s, </a:t>
            </a:r>
            <a:r>
              <a:rPr lang="cs-CZ" altLang="cs-CZ" dirty="0" err="1" smtClean="0"/>
              <a:t>Nico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got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rid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her </a:t>
            </a:r>
            <a:r>
              <a:rPr lang="cs-CZ" altLang="cs-CZ" dirty="0" err="1" smtClean="0"/>
              <a:t>addiction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seemed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healthy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rejuvenated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1499709" y="988174"/>
            <a:ext cx="10018712" cy="1752600"/>
          </a:xfrm>
        </p:spPr>
        <p:txBody>
          <a:bodyPr/>
          <a:lstStyle/>
          <a:p>
            <a:r>
              <a:rPr lang="cs-CZ" b="1" dirty="0" err="1" smtClean="0">
                <a:ln>
                  <a:noFill/>
                </a:ln>
              </a:rPr>
              <a:t>Death</a:t>
            </a:r>
            <a:endParaRPr lang="cs-CZ" b="1" dirty="0" smtClean="0">
              <a:ln>
                <a:noFill/>
              </a:ln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1438593" y="2356104"/>
            <a:ext cx="10018712" cy="3124200"/>
          </a:xfrm>
        </p:spPr>
        <p:txBody>
          <a:bodyPr/>
          <a:lstStyle/>
          <a:p>
            <a:r>
              <a:rPr lang="cs-CZ" dirty="0" smtClean="0"/>
              <a:t>Her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sudden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totally</a:t>
            </a:r>
            <a:r>
              <a:rPr lang="cs-CZ" dirty="0" smtClean="0"/>
              <a:t> </a:t>
            </a:r>
            <a:r>
              <a:rPr lang="cs-CZ" dirty="0" err="1" smtClean="0"/>
              <a:t>unexpected</a:t>
            </a:r>
            <a:endParaRPr lang="cs-CZ" dirty="0" smtClean="0"/>
          </a:p>
          <a:p>
            <a:r>
              <a:rPr lang="en-GB" dirty="0" smtClean="0"/>
              <a:t>On 18 July 1988, she went for a bike-ride on the isle of Ibiza, </a:t>
            </a:r>
            <a:r>
              <a:rPr lang="cs-CZ" dirty="0" smtClean="0"/>
              <a:t>her </a:t>
            </a:r>
            <a:r>
              <a:rPr lang="cs-CZ" dirty="0" err="1" smtClean="0"/>
              <a:t>favourite</a:t>
            </a:r>
            <a:r>
              <a:rPr lang="cs-CZ" dirty="0" smtClean="0"/>
              <a:t> island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en-GB" dirty="0" smtClean="0"/>
              <a:t>she was visiting again, a healthy-living woman, clean of her narcotic past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GB" dirty="0" err="1" smtClean="0"/>
              <a:t>eople</a:t>
            </a:r>
            <a:r>
              <a:rPr lang="en-GB" dirty="0" smtClean="0"/>
              <a:t> found her unconscious by the side of her bike, and took her to the Cannes </a:t>
            </a:r>
            <a:r>
              <a:rPr lang="en-GB" dirty="0" err="1" smtClean="0"/>
              <a:t>Nisto</a:t>
            </a:r>
            <a:r>
              <a:rPr lang="en-GB" dirty="0" smtClean="0"/>
              <a:t> Hospital, where she died at 8 pm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Legacy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Nico</a:t>
            </a:r>
            <a:r>
              <a:rPr lang="cs-CZ" dirty="0" smtClean="0"/>
              <a:t> </a:t>
            </a:r>
            <a:r>
              <a:rPr lang="cs-CZ" dirty="0" err="1" smtClean="0"/>
              <a:t>went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to </a:t>
            </a:r>
            <a:r>
              <a:rPr lang="cs-CZ" dirty="0" err="1" smtClean="0"/>
              <a:t>history</a:t>
            </a:r>
            <a:r>
              <a:rPr lang="cs-CZ" dirty="0" smtClean="0"/>
              <a:t> as </a:t>
            </a:r>
            <a:r>
              <a:rPr lang="en-GB" dirty="0" smtClean="0"/>
              <a:t>New York’s femme fatale </a:t>
            </a:r>
            <a:endParaRPr lang="cs-CZ" dirty="0" smtClean="0"/>
          </a:p>
          <a:p>
            <a:r>
              <a:rPr lang="cs-CZ" dirty="0" smtClean="0"/>
              <a:t>Her </a:t>
            </a:r>
            <a:r>
              <a:rPr lang="en-GB" dirty="0" smtClean="0"/>
              <a:t>musical and lyrical output represents the best that has ever been produced in the field of ‘</a:t>
            </a:r>
            <a:r>
              <a:rPr lang="en-GB" dirty="0" err="1" smtClean="0"/>
              <a:t>goth</a:t>
            </a:r>
            <a:r>
              <a:rPr lang="en-GB" dirty="0" smtClean="0"/>
              <a:t>’ music</a:t>
            </a:r>
            <a:endParaRPr lang="cs-CZ" dirty="0" smtClean="0"/>
          </a:p>
          <a:p>
            <a:r>
              <a:rPr lang="en-GB" dirty="0" err="1" smtClean="0"/>
              <a:t>Nico</a:t>
            </a:r>
            <a:r>
              <a:rPr lang="en-GB" dirty="0" smtClean="0"/>
              <a:t> was one of the most fascinating and mysterious women of the revolution of </a:t>
            </a:r>
            <a:r>
              <a:rPr lang="cs-CZ" dirty="0" err="1" smtClean="0"/>
              <a:t>the</a:t>
            </a:r>
            <a:r>
              <a:rPr lang="cs-CZ" dirty="0" smtClean="0"/>
              <a:t> 1960</a:t>
            </a:r>
            <a:r>
              <a:rPr lang="en-GB" dirty="0" smtClean="0"/>
              <a:t>s, and long after that till the present day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423988" y="0"/>
            <a:ext cx="10018712" cy="1752600"/>
          </a:xfrm>
        </p:spPr>
        <p:txBody>
          <a:bodyPr/>
          <a:lstStyle/>
          <a:p>
            <a:pPr eaLnBrk="1" hangingPunct="1"/>
            <a:r>
              <a:rPr lang="en-US" altLang="cs-CZ" b="1" smtClean="0">
                <a:ln>
                  <a:noFill/>
                </a:ln>
              </a:rPr>
              <a:t>Example</a:t>
            </a:r>
            <a:endParaRPr lang="cs-CZ" altLang="cs-CZ" b="1" smtClean="0">
              <a:ln>
                <a:noFill/>
              </a:ln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13" y="2514600"/>
            <a:ext cx="10018712" cy="3124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5400" b="1" dirty="0" smtClean="0"/>
              <a:t>      </a:t>
            </a:r>
            <a:r>
              <a:rPr lang="en-GB" sz="5400" b="1" dirty="0" smtClean="0"/>
              <a:t>Janitor of Lunacy</a:t>
            </a:r>
            <a:endParaRPr lang="cs-CZ" sz="5400" dirty="0" smtClean="0"/>
          </a:p>
          <a:p>
            <a:pPr>
              <a:buNone/>
            </a:pPr>
            <a:r>
              <a:rPr lang="cs-CZ" sz="5400" dirty="0" smtClean="0"/>
              <a:t>      </a:t>
            </a:r>
            <a:r>
              <a:rPr lang="en-GB" sz="5400" dirty="0" smtClean="0"/>
              <a:t>Janitor of lunacy</a:t>
            </a:r>
            <a:br>
              <a:rPr lang="en-GB" sz="5400" dirty="0" smtClean="0"/>
            </a:br>
            <a:r>
              <a:rPr lang="en-GB" sz="5400" dirty="0" smtClean="0"/>
              <a:t>Paralyse my infancy</a:t>
            </a:r>
            <a:br>
              <a:rPr lang="en-GB" sz="5400" dirty="0" smtClean="0"/>
            </a:br>
            <a:r>
              <a:rPr lang="en-GB" sz="5400" dirty="0" smtClean="0"/>
              <a:t>Petrify the empty cradle</a:t>
            </a:r>
            <a:br>
              <a:rPr lang="en-GB" sz="5400" dirty="0" smtClean="0"/>
            </a:br>
            <a:r>
              <a:rPr lang="en-GB" sz="5400" dirty="0" smtClean="0"/>
              <a:t>Bring hope to them and me</a:t>
            </a:r>
            <a:endParaRPr lang="cs-CZ" sz="5400" dirty="0" smtClean="0"/>
          </a:p>
          <a:p>
            <a:pPr>
              <a:buNone/>
            </a:pPr>
            <a:r>
              <a:rPr lang="cs-CZ" sz="5400" dirty="0" smtClean="0"/>
              <a:t>       </a:t>
            </a:r>
            <a:r>
              <a:rPr lang="en-GB" sz="5400" dirty="0" smtClean="0"/>
              <a:t>Janitor of tyranny</a:t>
            </a:r>
            <a:br>
              <a:rPr lang="en-GB" sz="5400" dirty="0" smtClean="0"/>
            </a:br>
            <a:r>
              <a:rPr lang="en-GB" sz="5400" dirty="0" smtClean="0"/>
              <a:t>Testify my vanity</a:t>
            </a:r>
            <a:br>
              <a:rPr lang="en-GB" sz="5400" dirty="0" smtClean="0"/>
            </a:br>
            <a:r>
              <a:rPr lang="en-GB" sz="5400" dirty="0" err="1" smtClean="0"/>
              <a:t>Mortalize</a:t>
            </a:r>
            <a:r>
              <a:rPr lang="en-GB" sz="5400" dirty="0" smtClean="0"/>
              <a:t> my memory</a:t>
            </a:r>
            <a:br>
              <a:rPr lang="en-GB" sz="5400" dirty="0" smtClean="0"/>
            </a:br>
            <a:r>
              <a:rPr lang="en-GB" sz="5400" dirty="0" smtClean="0"/>
              <a:t>Deceive the Devil's deed</a:t>
            </a:r>
            <a:endParaRPr lang="cs-CZ" sz="5400" dirty="0" smtClean="0"/>
          </a:p>
          <a:p>
            <a:pPr>
              <a:buNone/>
            </a:pPr>
            <a:r>
              <a:rPr lang="en-GB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cs-CZ" sz="2000" dirty="0" smtClean="0"/>
              <a:t/>
            </a:r>
            <a:br>
              <a:rPr lang="en-GB" altLang="cs-CZ" sz="2000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sz="600" dirty="0" smtClean="0"/>
              <a:t/>
            </a:r>
            <a:br>
              <a:rPr lang="en-GB" altLang="cs-CZ" sz="600" dirty="0" smtClean="0"/>
            </a:br>
            <a:endParaRPr lang="cs-CZ" altLang="cs-CZ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536</TotalTime>
  <Words>734</Words>
  <Application>Microsoft Office PowerPoint</Application>
  <PresentationFormat>Vlastní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Paralaxa</vt:lpstr>
      <vt:lpstr>6. Nico (1938 - 1988) </vt:lpstr>
      <vt:lpstr>Early Years</vt:lpstr>
      <vt:lpstr>New York and Paris</vt:lpstr>
      <vt:lpstr>The Velvet Underground</vt:lpstr>
      <vt:lpstr>Solo career</vt:lpstr>
      <vt:lpstr>The 1980s</vt:lpstr>
      <vt:lpstr>Death</vt:lpstr>
      <vt:lpstr>Legacy</vt:lpstr>
      <vt:lpstr>Example</vt:lpstr>
      <vt:lpstr>Snímek 10</vt:lpstr>
      <vt:lpstr>Study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Before Postmodernism: The Frankfurt School</dc:title>
  <dc:creator>Radek</dc:creator>
  <cp:lastModifiedBy>Standard</cp:lastModifiedBy>
  <cp:revision>45</cp:revision>
  <dcterms:created xsi:type="dcterms:W3CDTF">2014-12-14T09:01:03Z</dcterms:created>
  <dcterms:modified xsi:type="dcterms:W3CDTF">2019-10-01T20:10:29Z</dcterms:modified>
</cp:coreProperties>
</file>