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9" r:id="rId4"/>
    <p:sldId id="260" r:id="rId5"/>
    <p:sldId id="261" r:id="rId6"/>
    <p:sldId id="262" r:id="rId7"/>
    <p:sldId id="271" r:id="rId8"/>
    <p:sldId id="272" r:id="rId9"/>
    <p:sldId id="266" r:id="rId10"/>
    <p:sldId id="269" r:id="rId11"/>
    <p:sldId id="268" r:id="rId12"/>
  </p:sldIdLst>
  <p:sldSz cx="12192000" cy="6858000"/>
  <p:notesSz cx="6858000" cy="9144000"/>
  <p:defaultTextStyle>
    <a:defPPr>
      <a:defRPr lang="cs-CZ"/>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958" autoAdjust="0"/>
    <p:restoredTop sz="94673" autoAdjust="0"/>
  </p:normalViewPr>
  <p:slideViewPr>
    <p:cSldViewPr snapToGrid="0">
      <p:cViewPr varScale="1">
        <p:scale>
          <a:sx n="83" d="100"/>
          <a:sy n="83" d="100"/>
        </p:scale>
        <p:origin x="-432" y="-7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8"/>
          <p:cNvGrpSpPr>
            <a:grpSpLocks/>
          </p:cNvGrpSpPr>
          <p:nvPr/>
        </p:nvGrpSpPr>
        <p:grpSpPr bwMode="auto">
          <a:xfrm>
            <a:off x="546100" y="-4763"/>
            <a:ext cx="5014913" cy="6862763"/>
            <a:chOff x="2928938" y="-4763"/>
            <a:chExt cx="5014912" cy="6862763"/>
          </a:xfrm>
        </p:grpSpPr>
        <p:sp>
          <p:nvSpPr>
            <p:cNvPr id="5" name="Freeform 6"/>
            <p:cNvSpPr>
              <a:spLocks/>
            </p:cNvSpPr>
            <p:nvPr/>
          </p:nvSpPr>
          <p:spPr bwMode="auto">
            <a:xfrm>
              <a:off x="3367088" y="-4763"/>
              <a:ext cx="1063625" cy="2782888"/>
            </a:xfrm>
            <a:custGeom>
              <a:avLst/>
              <a:gdLst>
                <a:gd name="T0" fmla="*/ 0 w 670"/>
                <a:gd name="T1" fmla="*/ 2692400 h 1753"/>
                <a:gd name="T2" fmla="*/ 357188 w 670"/>
                <a:gd name="T3" fmla="*/ 2782888 h 1753"/>
                <a:gd name="T4" fmla="*/ 1063625 w 670"/>
                <a:gd name="T5" fmla="*/ 0 h 1753"/>
                <a:gd name="T6" fmla="*/ 682625 w 670"/>
                <a:gd name="T7" fmla="*/ 0 h 1753"/>
                <a:gd name="T8" fmla="*/ 0 w 670"/>
                <a:gd name="T9" fmla="*/ 2692400 h 1753"/>
                <a:gd name="T10" fmla="*/ 0 60000 65536"/>
                <a:gd name="T11" fmla="*/ 0 60000 65536"/>
                <a:gd name="T12" fmla="*/ 0 60000 65536"/>
                <a:gd name="T13" fmla="*/ 0 60000 65536"/>
                <a:gd name="T14" fmla="*/ 0 60000 65536"/>
                <a:gd name="T15" fmla="*/ 0 w 670"/>
                <a:gd name="T16" fmla="*/ 0 h 1753"/>
                <a:gd name="T17" fmla="*/ 670 w 670"/>
                <a:gd name="T18" fmla="*/ 1753 h 1753"/>
              </a:gdLst>
              <a:ahLst/>
              <a:cxnLst>
                <a:cxn ang="T10">
                  <a:pos x="T0" y="T1"/>
                </a:cxn>
                <a:cxn ang="T11">
                  <a:pos x="T2" y="T3"/>
                </a:cxn>
                <a:cxn ang="T12">
                  <a:pos x="T4" y="T5"/>
                </a:cxn>
                <a:cxn ang="T13">
                  <a:pos x="T6" y="T7"/>
                </a:cxn>
                <a:cxn ang="T14">
                  <a:pos x="T8" y="T9"/>
                </a:cxn>
              </a:cxnLst>
              <a:rect l="T15" t="T16" r="T17" b="T18"/>
              <a:pathLst>
                <a:path w="670" h="1753">
                  <a:moveTo>
                    <a:pt x="0" y="1696"/>
                  </a:moveTo>
                  <a:lnTo>
                    <a:pt x="225" y="1753"/>
                  </a:lnTo>
                  <a:lnTo>
                    <a:pt x="670" y="0"/>
                  </a:lnTo>
                  <a:lnTo>
                    <a:pt x="430" y="0"/>
                  </a:lnTo>
                  <a:lnTo>
                    <a:pt x="0" y="1696"/>
                  </a:lnTo>
                  <a:close/>
                </a:path>
              </a:pathLst>
            </a:custGeom>
            <a:solidFill>
              <a:schemeClr val="accent1"/>
            </a:solidFill>
            <a:ln w="9525">
              <a:noFill/>
              <a:round/>
              <a:headEnd/>
              <a:tailEnd/>
            </a:ln>
          </p:spPr>
          <p:txBody>
            <a:bodyPr/>
            <a:lstStyle/>
            <a:p>
              <a:endParaRPr lang="cs-CZ"/>
            </a:p>
          </p:txBody>
        </p:sp>
        <p:sp>
          <p:nvSpPr>
            <p:cNvPr id="6" name="Freeform 7"/>
            <p:cNvSpPr/>
            <p:nvPr/>
          </p:nvSpPr>
          <p:spPr bwMode="auto">
            <a:xfrm>
              <a:off x="2928938" y="-4763"/>
              <a:ext cx="1035050" cy="2673351"/>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 name="Freeform 9"/>
            <p:cNvSpPr/>
            <p:nvPr/>
          </p:nvSpPr>
          <p:spPr bwMode="auto">
            <a:xfrm>
              <a:off x="2928938" y="2582863"/>
              <a:ext cx="2693987" cy="4275137"/>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8" name="Freeform 10"/>
            <p:cNvSpPr/>
            <p:nvPr/>
          </p:nvSpPr>
          <p:spPr bwMode="auto">
            <a:xfrm>
              <a:off x="3371851" y="2692400"/>
              <a:ext cx="3332161"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9" name="Freeform 11"/>
            <p:cNvSpPr/>
            <p:nvPr/>
          </p:nvSpPr>
          <p:spPr bwMode="auto">
            <a:xfrm>
              <a:off x="3367088" y="2687638"/>
              <a:ext cx="4576762" cy="4170362"/>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0" name="Freeform 12"/>
            <p:cNvSpPr/>
            <p:nvPr/>
          </p:nvSpPr>
          <p:spPr bwMode="auto">
            <a:xfrm>
              <a:off x="2928938" y="2578100"/>
              <a:ext cx="3584574"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11" name="Date Placeholder 3"/>
          <p:cNvSpPr>
            <a:spLocks noGrp="1"/>
          </p:cNvSpPr>
          <p:nvPr>
            <p:ph type="dt" sz="half" idx="10"/>
          </p:nvPr>
        </p:nvSpPr>
        <p:spPr/>
        <p:txBody>
          <a:bodyPr/>
          <a:lstStyle>
            <a:lvl1pPr>
              <a:defRPr/>
            </a:lvl1pPr>
          </a:lstStyle>
          <a:p>
            <a:pPr>
              <a:defRPr/>
            </a:pPr>
            <a:fld id="{95B4F90D-5D16-447B-80B7-EDAF4D3C6028}" type="datetimeFigureOut">
              <a:rPr lang="cs-CZ"/>
              <a:pPr>
                <a:defRPr/>
              </a:pPr>
              <a:t>02.10.2019</a:t>
            </a:fld>
            <a:endParaRPr lang="cs-CZ"/>
          </a:p>
        </p:txBody>
      </p:sp>
      <p:sp>
        <p:nvSpPr>
          <p:cNvPr id="12" name="Footer Placeholder 4"/>
          <p:cNvSpPr>
            <a:spLocks noGrp="1"/>
          </p:cNvSpPr>
          <p:nvPr>
            <p:ph type="ftr" sz="quarter" idx="11"/>
          </p:nvPr>
        </p:nvSpPr>
        <p:spPr>
          <a:xfrm>
            <a:off x="5332413" y="5883275"/>
            <a:ext cx="4324350" cy="365125"/>
          </a:xfrm>
        </p:spPr>
        <p:txBody>
          <a:bodyPr/>
          <a:lstStyle>
            <a:lvl1pPr>
              <a:defRPr/>
            </a:lvl1pPr>
          </a:lstStyle>
          <a:p>
            <a:pPr>
              <a:defRPr/>
            </a:pPr>
            <a:endParaRPr lang="cs-CZ"/>
          </a:p>
        </p:txBody>
      </p:sp>
      <p:sp>
        <p:nvSpPr>
          <p:cNvPr id="13" name="Slide Number Placeholder 5"/>
          <p:cNvSpPr>
            <a:spLocks noGrp="1"/>
          </p:cNvSpPr>
          <p:nvPr>
            <p:ph type="sldNum" sz="quarter" idx="12"/>
          </p:nvPr>
        </p:nvSpPr>
        <p:spPr/>
        <p:txBody>
          <a:bodyPr/>
          <a:lstStyle>
            <a:lvl1pPr>
              <a:defRPr/>
            </a:lvl1pPr>
          </a:lstStyle>
          <a:p>
            <a:fld id="{B622B585-A808-4E3C-8C78-BD50E2BB1E78}" type="slidenum">
              <a:rPr lang="cs-CZ" altLang="cs-CZ"/>
              <a:pPr/>
              <a:t>‹#›</a:t>
            </a:fld>
            <a:endParaRPr lang="cs-CZ" alt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noProof="0" smtClean="0"/>
              <a:t>Kliknutím na ikonu přidáte obrázek.</a:t>
            </a:r>
            <a:endParaRPr lang="en-US" noProof="0"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86CC1E4D-49CF-4562-9952-8B8A67CDE577}" type="datetimeFigureOut">
              <a:rPr lang="cs-CZ"/>
              <a:pPr>
                <a:defRPr/>
              </a:pPr>
              <a:t>02.10.2019</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fld id="{28A7AB11-AE1B-4194-ABB9-D01493F9550A}" type="slidenum">
              <a:rPr lang="cs-CZ" altLang="cs-CZ"/>
              <a:pPr/>
              <a:t>‹#›</a:t>
            </a:fld>
            <a:endParaRPr lang="cs-CZ" alt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884F4F8F-3A69-4DC7-A1B9-4819D241B995}" type="datetimeFigureOut">
              <a:rPr lang="cs-CZ"/>
              <a:pPr>
                <a:defRPr/>
              </a:pPr>
              <a:t>02.10.2019</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fld id="{BF8BAB70-67D3-4CBC-8778-DFA470E0DE33}" type="slidenum">
              <a:rPr lang="cs-CZ" altLang="cs-CZ"/>
              <a:pPr/>
              <a:t>‹#›</a:t>
            </a:fld>
            <a:endParaRPr lang="cs-CZ" alt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5" name="TextBox 13"/>
          <p:cNvSpPr txBox="1"/>
          <p:nvPr/>
        </p:nvSpPr>
        <p:spPr>
          <a:xfrm>
            <a:off x="1598613" y="8636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14"/>
          <p:cNvSpPr txBox="1"/>
          <p:nvPr/>
        </p:nvSpPr>
        <p:spPr>
          <a:xfrm>
            <a:off x="10893425" y="2819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1484311" y="4343400"/>
            <a:ext cx="1001871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7" name="Date Placeholder 3"/>
          <p:cNvSpPr>
            <a:spLocks noGrp="1"/>
          </p:cNvSpPr>
          <p:nvPr>
            <p:ph type="dt" sz="half" idx="14"/>
          </p:nvPr>
        </p:nvSpPr>
        <p:spPr/>
        <p:txBody>
          <a:bodyPr/>
          <a:lstStyle>
            <a:lvl1pPr>
              <a:defRPr/>
            </a:lvl1pPr>
          </a:lstStyle>
          <a:p>
            <a:pPr>
              <a:defRPr/>
            </a:pPr>
            <a:fld id="{27AA0827-C87C-4FB8-BCB9-A88DA074FC53}" type="datetimeFigureOut">
              <a:rPr lang="cs-CZ"/>
              <a:pPr>
                <a:defRPr/>
              </a:pPr>
              <a:t>02.10.2019</a:t>
            </a:fld>
            <a:endParaRPr lang="cs-CZ"/>
          </a:p>
        </p:txBody>
      </p:sp>
      <p:sp>
        <p:nvSpPr>
          <p:cNvPr id="8" name="Footer Placeholder 4"/>
          <p:cNvSpPr>
            <a:spLocks noGrp="1"/>
          </p:cNvSpPr>
          <p:nvPr>
            <p:ph type="ftr" sz="quarter" idx="15"/>
          </p:nvPr>
        </p:nvSpPr>
        <p:spPr/>
        <p:txBody>
          <a:bodyPr/>
          <a:lstStyle>
            <a:lvl1pPr>
              <a:defRPr/>
            </a:lvl1pPr>
          </a:lstStyle>
          <a:p>
            <a:pPr>
              <a:defRPr/>
            </a:pPr>
            <a:endParaRPr lang="cs-CZ"/>
          </a:p>
        </p:txBody>
      </p:sp>
      <p:sp>
        <p:nvSpPr>
          <p:cNvPr id="9" name="Slide Number Placeholder 5"/>
          <p:cNvSpPr>
            <a:spLocks noGrp="1"/>
          </p:cNvSpPr>
          <p:nvPr>
            <p:ph type="sldNum" sz="quarter" idx="16"/>
          </p:nvPr>
        </p:nvSpPr>
        <p:spPr/>
        <p:txBody>
          <a:bodyPr/>
          <a:lstStyle>
            <a:lvl1pPr>
              <a:defRPr/>
            </a:lvl1pPr>
          </a:lstStyle>
          <a:p>
            <a:fld id="{F3AC9257-CBCE-4045-BE7A-7622419E0F8A}" type="slidenum">
              <a:rPr lang="cs-CZ" altLang="cs-CZ"/>
              <a:pPr/>
              <a:t>‹#›</a:t>
            </a:fld>
            <a:endParaRPr lang="cs-CZ" alt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8247F9B9-6E77-4F51-BDFE-DB5FB222344A}" type="datetimeFigureOut">
              <a:rPr lang="cs-CZ"/>
              <a:pPr>
                <a:defRPr/>
              </a:pPr>
              <a:t>02.10.2019</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fld id="{8850C12E-8C22-48BB-9430-42DC79DC402E}" type="slidenum">
              <a:rPr lang="cs-CZ" altLang="cs-CZ"/>
              <a:pPr/>
              <a:t>‹#›</a:t>
            </a:fld>
            <a:endParaRPr lang="cs-CZ" alt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5" name="TextBox 13"/>
          <p:cNvSpPr txBox="1"/>
          <p:nvPr/>
        </p:nvSpPr>
        <p:spPr>
          <a:xfrm>
            <a:off x="1598613" y="8636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14"/>
          <p:cNvSpPr txBox="1"/>
          <p:nvPr/>
        </p:nvSpPr>
        <p:spPr>
          <a:xfrm>
            <a:off x="10893425" y="2819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cs-CZ" smtClean="0"/>
              <a:t>Kliknutím lze upravit styly předlohy textu.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7" name="Date Placeholder 3"/>
          <p:cNvSpPr>
            <a:spLocks noGrp="1"/>
          </p:cNvSpPr>
          <p:nvPr>
            <p:ph type="dt" sz="half" idx="14"/>
          </p:nvPr>
        </p:nvSpPr>
        <p:spPr/>
        <p:txBody>
          <a:bodyPr/>
          <a:lstStyle>
            <a:lvl1pPr>
              <a:defRPr/>
            </a:lvl1pPr>
          </a:lstStyle>
          <a:p>
            <a:pPr>
              <a:defRPr/>
            </a:pPr>
            <a:fld id="{984A2158-E366-4BF9-A860-869445B83504}" type="datetimeFigureOut">
              <a:rPr lang="cs-CZ"/>
              <a:pPr>
                <a:defRPr/>
              </a:pPr>
              <a:t>02.10.2019</a:t>
            </a:fld>
            <a:endParaRPr lang="cs-CZ"/>
          </a:p>
        </p:txBody>
      </p:sp>
      <p:sp>
        <p:nvSpPr>
          <p:cNvPr id="8" name="Footer Placeholder 4"/>
          <p:cNvSpPr>
            <a:spLocks noGrp="1"/>
          </p:cNvSpPr>
          <p:nvPr>
            <p:ph type="ftr" sz="quarter" idx="15"/>
          </p:nvPr>
        </p:nvSpPr>
        <p:spPr/>
        <p:txBody>
          <a:bodyPr/>
          <a:lstStyle>
            <a:lvl1pPr>
              <a:defRPr/>
            </a:lvl1pPr>
          </a:lstStyle>
          <a:p>
            <a:pPr>
              <a:defRPr/>
            </a:pPr>
            <a:endParaRPr lang="cs-CZ"/>
          </a:p>
        </p:txBody>
      </p:sp>
      <p:sp>
        <p:nvSpPr>
          <p:cNvPr id="9" name="Slide Number Placeholder 5"/>
          <p:cNvSpPr>
            <a:spLocks noGrp="1"/>
          </p:cNvSpPr>
          <p:nvPr>
            <p:ph type="sldNum" sz="quarter" idx="16"/>
          </p:nvPr>
        </p:nvSpPr>
        <p:spPr/>
        <p:txBody>
          <a:bodyPr/>
          <a:lstStyle>
            <a:lvl1pPr>
              <a:defRPr/>
            </a:lvl1pPr>
          </a:lstStyle>
          <a:p>
            <a:fld id="{BFEE78E6-713E-42CA-A69E-7A40236836C3}" type="slidenum">
              <a:rPr lang="cs-CZ" altLang="cs-CZ"/>
              <a:pPr/>
              <a:t>‹#›</a:t>
            </a:fld>
            <a:endParaRPr lang="cs-CZ" alt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rtlCol="0">
            <a:normAutofit/>
          </a:bodyPr>
          <a:lstStyle>
            <a:lvl1pPr>
              <a:defRPr lang="en-US" b="0" dirty="0"/>
            </a:lvl1pPr>
          </a:lstStyle>
          <a:p>
            <a:pPr lvl="0"/>
            <a:r>
              <a:rPr lang="cs-CZ" smtClean="0"/>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rtlCol="0" anchor="b">
            <a:normAutofit/>
          </a:bodyPr>
          <a:lstStyle>
            <a:lvl1pPr>
              <a:buNone/>
              <a:defRPr lang="en-US" sz="2800" b="0" cap="none" dirty="0">
                <a:ln w="3175" cmpd="sng">
                  <a:noFill/>
                </a:ln>
                <a:solidFill>
                  <a:schemeClr val="tx1"/>
                </a:solidFill>
                <a:effectLst/>
              </a:defRPr>
            </a:lvl1pPr>
          </a:lstStyle>
          <a:p>
            <a:pPr lvl="0"/>
            <a:r>
              <a:rPr lang="cs-CZ" smtClean="0"/>
              <a:t>Kliknutím lze upravit styly předlohy textu.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5" name="Date Placeholder 3"/>
          <p:cNvSpPr>
            <a:spLocks noGrp="1"/>
          </p:cNvSpPr>
          <p:nvPr>
            <p:ph type="dt" sz="half" idx="14"/>
          </p:nvPr>
        </p:nvSpPr>
        <p:spPr/>
        <p:txBody>
          <a:bodyPr/>
          <a:lstStyle>
            <a:lvl1pPr>
              <a:defRPr/>
            </a:lvl1pPr>
          </a:lstStyle>
          <a:p>
            <a:pPr>
              <a:defRPr/>
            </a:pPr>
            <a:fld id="{62935003-904E-410A-969A-155E387D8EF8}" type="datetimeFigureOut">
              <a:rPr lang="cs-CZ"/>
              <a:pPr>
                <a:defRPr/>
              </a:pPr>
              <a:t>02.10.2019</a:t>
            </a:fld>
            <a:endParaRPr lang="cs-CZ"/>
          </a:p>
        </p:txBody>
      </p:sp>
      <p:sp>
        <p:nvSpPr>
          <p:cNvPr id="6" name="Footer Placeholder 4"/>
          <p:cNvSpPr>
            <a:spLocks noGrp="1"/>
          </p:cNvSpPr>
          <p:nvPr>
            <p:ph type="ftr" sz="quarter" idx="15"/>
          </p:nvPr>
        </p:nvSpPr>
        <p:spPr/>
        <p:txBody>
          <a:bodyPr/>
          <a:lstStyle>
            <a:lvl1pPr>
              <a:defRPr/>
            </a:lvl1pPr>
          </a:lstStyle>
          <a:p>
            <a:pPr>
              <a:defRPr/>
            </a:pPr>
            <a:endParaRPr lang="cs-CZ"/>
          </a:p>
        </p:txBody>
      </p:sp>
      <p:sp>
        <p:nvSpPr>
          <p:cNvPr id="7" name="Slide Number Placeholder 5"/>
          <p:cNvSpPr>
            <a:spLocks noGrp="1"/>
          </p:cNvSpPr>
          <p:nvPr>
            <p:ph type="sldNum" sz="quarter" idx="16"/>
          </p:nvPr>
        </p:nvSpPr>
        <p:spPr/>
        <p:txBody>
          <a:bodyPr/>
          <a:lstStyle>
            <a:lvl1pPr>
              <a:defRPr/>
            </a:lvl1pPr>
          </a:lstStyle>
          <a:p>
            <a:fld id="{15B161D9-7037-4AF5-B1EB-902B164E9D1C}" type="slidenum">
              <a:rPr lang="cs-CZ" altLang="cs-CZ"/>
              <a:pPr/>
              <a:t>‹#›</a:t>
            </a:fld>
            <a:endParaRPr lang="cs-CZ" alt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432BC575-B171-4B48-8D4D-3245F95EAF22}" type="datetimeFigureOut">
              <a:rPr lang="cs-CZ"/>
              <a:pPr>
                <a:defRPr/>
              </a:pPr>
              <a:t>02.10.2019</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fld id="{CBFD118B-0C6A-4DEF-A5FB-E8848F2181F5}" type="slidenum">
              <a:rPr lang="cs-CZ" altLang="cs-CZ"/>
              <a:pPr/>
              <a:t>‹#›</a:t>
            </a:fld>
            <a:endParaRPr lang="cs-CZ" alt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8108C495-408B-465F-AA4F-CB224304558E}" type="datetimeFigureOut">
              <a:rPr lang="cs-CZ"/>
              <a:pPr>
                <a:defRPr/>
              </a:pPr>
              <a:t>02.10.2019</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fld id="{FF3F01AC-8CF3-4A72-B8CA-F51A912F34C6}" type="slidenum">
              <a:rPr lang="cs-CZ" altLang="cs-CZ"/>
              <a:pPr/>
              <a:t>‹#›</a:t>
            </a:fld>
            <a:endParaRPr lang="cs-CZ" alt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A453E708-01CF-4C2F-BD0F-AF2CC3E01779}" type="datetimeFigureOut">
              <a:rPr lang="cs-CZ"/>
              <a:pPr>
                <a:defRPr/>
              </a:pPr>
              <a:t>02.10.2019</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a:xfrm>
            <a:off x="10952163" y="5867400"/>
            <a:ext cx="550862" cy="365125"/>
          </a:xfrm>
        </p:spPr>
        <p:txBody>
          <a:bodyPr/>
          <a:lstStyle>
            <a:lvl1pPr>
              <a:defRPr/>
            </a:lvl1pPr>
          </a:lstStyle>
          <a:p>
            <a:fld id="{9CBEDB7C-3291-4341-96CC-913910DD6571}" type="slidenum">
              <a:rPr lang="cs-CZ" altLang="cs-CZ"/>
              <a:pPr/>
              <a:t>‹#›</a:t>
            </a:fld>
            <a:endParaRPr lang="cs-CZ" alt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3063D3F0-4C41-47E4-8C41-7B2E2A3F08A1}" type="datetimeFigureOut">
              <a:rPr lang="cs-CZ"/>
              <a:pPr>
                <a:defRPr/>
              </a:pPr>
              <a:t>02.10.2019</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fld id="{2726EF6A-6517-48BB-9C50-CBF152B3B8D0}" type="slidenum">
              <a:rPr lang="cs-CZ" altLang="cs-CZ"/>
              <a:pPr/>
              <a:t>‹#›</a:t>
            </a:fld>
            <a:endParaRPr lang="cs-CZ" alt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3"/>
          <p:cNvSpPr>
            <a:spLocks noGrp="1"/>
          </p:cNvSpPr>
          <p:nvPr>
            <p:ph type="dt" sz="half" idx="10"/>
          </p:nvPr>
        </p:nvSpPr>
        <p:spPr/>
        <p:txBody>
          <a:bodyPr/>
          <a:lstStyle>
            <a:lvl1pPr>
              <a:defRPr/>
            </a:lvl1pPr>
          </a:lstStyle>
          <a:p>
            <a:pPr>
              <a:defRPr/>
            </a:pPr>
            <a:fld id="{5F5E2179-87B8-4DFA-ACB6-764EB81FB403}" type="datetimeFigureOut">
              <a:rPr lang="cs-CZ"/>
              <a:pPr>
                <a:defRPr/>
              </a:pPr>
              <a:t>02.10.2019</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fld id="{0EB99C30-9A50-4C78-8EAB-4C8EF6ABACBC}" type="slidenum">
              <a:rPr lang="cs-CZ" altLang="cs-CZ"/>
              <a:pPr/>
              <a:t>‹#›</a:t>
            </a:fld>
            <a:endParaRPr lang="cs-CZ" alt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3"/>
          <p:cNvSpPr>
            <a:spLocks noGrp="1"/>
          </p:cNvSpPr>
          <p:nvPr>
            <p:ph type="dt" sz="half" idx="10"/>
          </p:nvPr>
        </p:nvSpPr>
        <p:spPr/>
        <p:txBody>
          <a:bodyPr/>
          <a:lstStyle>
            <a:lvl1pPr>
              <a:defRPr/>
            </a:lvl1pPr>
          </a:lstStyle>
          <a:p>
            <a:pPr>
              <a:defRPr/>
            </a:pPr>
            <a:fld id="{52206418-B5C3-4CAF-917F-8E7B31D522F4}" type="datetimeFigureOut">
              <a:rPr lang="cs-CZ"/>
              <a:pPr>
                <a:defRPr/>
              </a:pPr>
              <a:t>02.10.2019</a:t>
            </a:fld>
            <a:endParaRPr lang="cs-CZ"/>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p:txBody>
          <a:bodyPr/>
          <a:lstStyle>
            <a:lvl1pPr>
              <a:defRPr/>
            </a:lvl1pPr>
          </a:lstStyle>
          <a:p>
            <a:fld id="{27880CCC-3228-4622-82A8-C1941C957933}" type="slidenum">
              <a:rPr lang="cs-CZ" altLang="cs-CZ"/>
              <a:pPr/>
              <a:t>‹#›</a:t>
            </a:fld>
            <a:endParaRPr lang="cs-CZ" alt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3"/>
          <p:cNvSpPr>
            <a:spLocks noGrp="1"/>
          </p:cNvSpPr>
          <p:nvPr>
            <p:ph type="dt" sz="half" idx="10"/>
          </p:nvPr>
        </p:nvSpPr>
        <p:spPr/>
        <p:txBody>
          <a:bodyPr/>
          <a:lstStyle>
            <a:lvl1pPr>
              <a:defRPr/>
            </a:lvl1pPr>
          </a:lstStyle>
          <a:p>
            <a:pPr>
              <a:defRPr/>
            </a:pPr>
            <a:fld id="{DD1A71CD-E94B-4C8E-A374-01A9559A6FEE}" type="datetimeFigureOut">
              <a:rPr lang="cs-CZ"/>
              <a:pPr>
                <a:defRPr/>
              </a:pPr>
              <a:t>02.10.2019</a:t>
            </a:fld>
            <a:endParaRPr lang="cs-CZ"/>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fld id="{7987CFA8-14BB-47A8-B03D-A7EC7BA66CF4}" type="slidenum">
              <a:rPr lang="cs-CZ" altLang="cs-CZ"/>
              <a:pPr/>
              <a:t>‹#›</a:t>
            </a:fld>
            <a:endParaRPr lang="cs-CZ" alt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D47C5C-80E7-436A-A793-5E7FBD3D539C}" type="datetimeFigureOut">
              <a:rPr lang="cs-CZ"/>
              <a:pPr>
                <a:defRPr/>
              </a:pPr>
              <a:t>02.10.2019</a:t>
            </a:fld>
            <a:endParaRPr lang="cs-CZ"/>
          </a:p>
        </p:txBody>
      </p:sp>
      <p:sp>
        <p:nvSpPr>
          <p:cNvPr id="3" name="Footer Placeholder 4"/>
          <p:cNvSpPr>
            <a:spLocks noGrp="1"/>
          </p:cNvSpPr>
          <p:nvPr>
            <p:ph type="ftr" sz="quarter" idx="11"/>
          </p:nvPr>
        </p:nvSpPr>
        <p:spPr/>
        <p:txBody>
          <a:bodyPr/>
          <a:lstStyle>
            <a:lvl1pPr>
              <a:defRPr/>
            </a:lvl1pPr>
          </a:lstStyle>
          <a:p>
            <a:pPr>
              <a:defRPr/>
            </a:pPr>
            <a:endParaRPr lang="cs-CZ"/>
          </a:p>
        </p:txBody>
      </p:sp>
      <p:sp>
        <p:nvSpPr>
          <p:cNvPr id="4" name="Slide Number Placeholder 5"/>
          <p:cNvSpPr>
            <a:spLocks noGrp="1"/>
          </p:cNvSpPr>
          <p:nvPr>
            <p:ph type="sldNum" sz="quarter" idx="12"/>
          </p:nvPr>
        </p:nvSpPr>
        <p:spPr/>
        <p:txBody>
          <a:bodyPr/>
          <a:lstStyle>
            <a:lvl1pPr>
              <a:defRPr/>
            </a:lvl1pPr>
          </a:lstStyle>
          <a:p>
            <a:fld id="{E2F52C89-0A64-4563-9439-508BE6916E98}" type="slidenum">
              <a:rPr lang="cs-CZ" altLang="cs-CZ"/>
              <a:pPr/>
              <a:t>‹#›</a:t>
            </a:fld>
            <a:endParaRPr lang="cs-CZ" alt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7F28DD46-D261-413D-82FE-8591F9CF6A75}" type="datetimeFigureOut">
              <a:rPr lang="cs-CZ"/>
              <a:pPr>
                <a:defRPr/>
              </a:pPr>
              <a:t>02.10.2019</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fld id="{5D5C6605-BC64-4EAB-907F-9E64E6CD7A3F}" type="slidenum">
              <a:rPr lang="cs-CZ" altLang="cs-CZ"/>
              <a:pPr/>
              <a:t>‹#›</a:t>
            </a:fld>
            <a:endParaRPr lang="cs-CZ" alt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noProof="0" smtClean="0"/>
              <a:t>Kliknutím na ikonu přidáte obrázek.</a:t>
            </a:r>
            <a:endParaRPr lang="en-US" noProof="0"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E4F2A718-937F-45FD-8CC9-EFBD342A94D1}" type="datetimeFigureOut">
              <a:rPr lang="cs-CZ"/>
              <a:pPr>
                <a:defRPr/>
              </a:pPr>
              <a:t>02.10.2019</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fld id="{95076404-7A79-4133-94E5-8BE6B847420A}" type="slidenum">
              <a:rPr lang="cs-CZ" altLang="cs-CZ"/>
              <a:pPr/>
              <a:t>‹#›</a:t>
            </a:fld>
            <a:endParaRPr lang="cs-CZ" alt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150813" y="0"/>
            <a:ext cx="2436812" cy="6858000"/>
            <a:chOff x="1320800" y="0"/>
            <a:chExt cx="2436813" cy="6858001"/>
          </a:xfrm>
        </p:grpSpPr>
        <p:sp>
          <p:nvSpPr>
            <p:cNvPr id="1032" name="Freeform 6"/>
            <p:cNvSpPr>
              <a:spLocks/>
            </p:cNvSpPr>
            <p:nvPr/>
          </p:nvSpPr>
          <p:spPr bwMode="auto">
            <a:xfrm>
              <a:off x="1627188" y="0"/>
              <a:ext cx="1122363" cy="5329238"/>
            </a:xfrm>
            <a:custGeom>
              <a:avLst/>
              <a:gdLst>
                <a:gd name="T0" fmla="*/ 0 w 707"/>
                <a:gd name="T1" fmla="*/ 5286375 h 3357"/>
                <a:gd name="T2" fmla="*/ 247650 w 707"/>
                <a:gd name="T3" fmla="*/ 5329238 h 3357"/>
                <a:gd name="T4" fmla="*/ 1122363 w 707"/>
                <a:gd name="T5" fmla="*/ 0 h 3357"/>
                <a:gd name="T6" fmla="*/ 868363 w 707"/>
                <a:gd name="T7" fmla="*/ 0 h 3357"/>
                <a:gd name="T8" fmla="*/ 0 w 707"/>
                <a:gd name="T9" fmla="*/ 5286375 h 3357"/>
                <a:gd name="T10" fmla="*/ 0 60000 65536"/>
                <a:gd name="T11" fmla="*/ 0 60000 65536"/>
                <a:gd name="T12" fmla="*/ 0 60000 65536"/>
                <a:gd name="T13" fmla="*/ 0 60000 65536"/>
                <a:gd name="T14" fmla="*/ 0 60000 65536"/>
                <a:gd name="T15" fmla="*/ 0 w 707"/>
                <a:gd name="T16" fmla="*/ 0 h 3357"/>
                <a:gd name="T17" fmla="*/ 707 w 707"/>
                <a:gd name="T18" fmla="*/ 3357 h 3357"/>
              </a:gdLst>
              <a:ahLst/>
              <a:cxnLst>
                <a:cxn ang="T10">
                  <a:pos x="T0" y="T1"/>
                </a:cxn>
                <a:cxn ang="T11">
                  <a:pos x="T2" y="T3"/>
                </a:cxn>
                <a:cxn ang="T12">
                  <a:pos x="T4" y="T5"/>
                </a:cxn>
                <a:cxn ang="T13">
                  <a:pos x="T6" y="T7"/>
                </a:cxn>
                <a:cxn ang="T14">
                  <a:pos x="T8" y="T9"/>
                </a:cxn>
              </a:cxnLst>
              <a:rect l="T15" t="T16" r="T17" b="T18"/>
              <a:pathLst>
                <a:path w="707" h="3357">
                  <a:moveTo>
                    <a:pt x="0" y="3330"/>
                  </a:moveTo>
                  <a:lnTo>
                    <a:pt x="156" y="3357"/>
                  </a:lnTo>
                  <a:lnTo>
                    <a:pt x="707" y="0"/>
                  </a:lnTo>
                  <a:lnTo>
                    <a:pt x="547" y="0"/>
                  </a:lnTo>
                  <a:lnTo>
                    <a:pt x="0" y="3330"/>
                  </a:lnTo>
                  <a:close/>
                </a:path>
              </a:pathLst>
            </a:custGeom>
            <a:solidFill>
              <a:schemeClr val="accent1"/>
            </a:solidFill>
            <a:ln w="9525">
              <a:noFill/>
              <a:round/>
              <a:headEnd/>
              <a:tailEnd/>
            </a:ln>
          </p:spPr>
          <p:txBody>
            <a:bodyPr/>
            <a:lstStyle/>
            <a:p>
              <a:endParaRPr lang="cs-CZ"/>
            </a:p>
          </p:txBody>
        </p:sp>
        <p:sp>
          <p:nvSpPr>
            <p:cNvPr id="9" name="Freeform 7"/>
            <p:cNvSpPr/>
            <p:nvPr/>
          </p:nvSpPr>
          <p:spPr bwMode="auto">
            <a:xfrm>
              <a:off x="1320800" y="0"/>
              <a:ext cx="1117600" cy="5276851"/>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1"/>
              <a:ext cx="1228726"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7" y="5291139"/>
              <a:ext cx="1495426" cy="1566862"/>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7" y="5286376"/>
              <a:ext cx="2130426"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1"/>
              <a:ext cx="1695451"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027" name="Title Placeholder 1"/>
          <p:cNvSpPr>
            <a:spLocks noGrp="1"/>
          </p:cNvSpPr>
          <p:nvPr>
            <p:ph type="title"/>
          </p:nvPr>
        </p:nvSpPr>
        <p:spPr bwMode="auto">
          <a:xfrm>
            <a:off x="1484313" y="685800"/>
            <a:ext cx="10018712" cy="1752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ltLang="cs-CZ" smtClean="0"/>
              <a:t>Kliknutím lze upravit styl.</a:t>
            </a:r>
            <a:endParaRPr lang="en-US" altLang="cs-CZ" smtClean="0"/>
          </a:p>
        </p:txBody>
      </p:sp>
      <p:sp>
        <p:nvSpPr>
          <p:cNvPr id="1028" name="Text Placeholder 2"/>
          <p:cNvSpPr>
            <a:spLocks noGrp="1"/>
          </p:cNvSpPr>
          <p:nvPr>
            <p:ph type="body" idx="1"/>
          </p:nvPr>
        </p:nvSpPr>
        <p:spPr bwMode="auto">
          <a:xfrm>
            <a:off x="1484313" y="2667000"/>
            <a:ext cx="10018712" cy="3124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9732963" y="5883275"/>
            <a:ext cx="1143000"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pPr>
              <a:defRPr/>
            </a:pPr>
            <a:fld id="{EF6F23ED-A0E8-46B1-ACE5-37101B42540F}" type="datetimeFigureOut">
              <a:rPr lang="cs-CZ"/>
              <a:pPr>
                <a:defRPr/>
              </a:pPr>
              <a:t>02.10.2019</a:t>
            </a:fld>
            <a:endParaRPr lang="cs-CZ"/>
          </a:p>
        </p:txBody>
      </p:sp>
      <p:sp>
        <p:nvSpPr>
          <p:cNvPr id="5" name="Footer Placeholder 4"/>
          <p:cNvSpPr>
            <a:spLocks noGrp="1"/>
          </p:cNvSpPr>
          <p:nvPr>
            <p:ph type="ftr" sz="quarter" idx="3"/>
          </p:nvPr>
        </p:nvSpPr>
        <p:spPr>
          <a:xfrm>
            <a:off x="2571750" y="5883275"/>
            <a:ext cx="7085013" cy="365125"/>
          </a:xfrm>
          <a:prstGeom prst="rect">
            <a:avLst/>
          </a:prstGeom>
        </p:spPr>
        <p:txBody>
          <a:bodyPr vert="horz" lIns="91440" tIns="45720" rIns="91440" bIns="45720" rtlCol="0" anchor="ctr"/>
          <a:lstStyle>
            <a:lvl1pPr algn="l" eaLnBrk="1" fontAlgn="auto" hangingPunct="1">
              <a:spcBef>
                <a:spcPts val="0"/>
              </a:spcBef>
              <a:spcAft>
                <a:spcPts val="0"/>
              </a:spcAft>
              <a:defRPr sz="1000" b="0" i="0">
                <a:solidFill>
                  <a:schemeClr val="tx1"/>
                </a:solidFill>
                <a:effectLst/>
                <a:latin typeface="+mn-lt"/>
              </a:defRPr>
            </a:lvl1pPr>
          </a:lstStyle>
          <a:p>
            <a:pPr>
              <a:defRPr/>
            </a:pPr>
            <a:endParaRPr lang="cs-CZ"/>
          </a:p>
        </p:txBody>
      </p:sp>
      <p:sp>
        <p:nvSpPr>
          <p:cNvPr id="6" name="Slide Number Placeholder 5"/>
          <p:cNvSpPr>
            <a:spLocks noGrp="1"/>
          </p:cNvSpPr>
          <p:nvPr>
            <p:ph type="sldNum" sz="quarter" idx="4"/>
          </p:nvPr>
        </p:nvSpPr>
        <p:spPr>
          <a:xfrm>
            <a:off x="10952163" y="5883275"/>
            <a:ext cx="5508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latin typeface="Corbel" pitchFamily="34" charset="0"/>
              </a:defRPr>
            </a:lvl1pPr>
          </a:lstStyle>
          <a:p>
            <a:fld id="{38EBF74D-90CF-49C5-B011-0318312A7E8E}"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0" r:id="rId3"/>
    <p:sldLayoutId id="2147483769" r:id="rId4"/>
    <p:sldLayoutId id="2147483768" r:id="rId5"/>
    <p:sldLayoutId id="2147483767" r:id="rId6"/>
    <p:sldLayoutId id="2147483766" r:id="rId7"/>
    <p:sldLayoutId id="2147483765" r:id="rId8"/>
    <p:sldLayoutId id="2147483764" r:id="rId9"/>
    <p:sldLayoutId id="2147483763" r:id="rId10"/>
    <p:sldLayoutId id="2147483762" r:id="rId11"/>
    <p:sldLayoutId id="2147483773" r:id="rId12"/>
    <p:sldLayoutId id="2147483761" r:id="rId13"/>
    <p:sldLayoutId id="2147483774" r:id="rId14"/>
    <p:sldLayoutId id="2147483760" r:id="rId15"/>
    <p:sldLayoutId id="2147483759" r:id="rId16"/>
    <p:sldLayoutId id="2147483758" r:id="rId17"/>
  </p:sldLayoutIdLst>
  <p:txStyles>
    <p:titleStyle>
      <a:lvl1pPr algn="ctr" defTabSz="457200" rtl="0" eaLnBrk="0" fontAlgn="base" hangingPunct="0">
        <a:spcBef>
          <a:spcPct val="0"/>
        </a:spcBef>
        <a:spcAft>
          <a:spcPct val="0"/>
        </a:spcAft>
        <a:defRPr sz="4000" kern="1200">
          <a:ln w="3175" cmpd="sng">
            <a:noFill/>
          </a:ln>
          <a:solidFill>
            <a:schemeClr val="tx1"/>
          </a:solidFill>
          <a:latin typeface="+mj-lt"/>
          <a:ea typeface="+mj-ea"/>
          <a:cs typeface="+mj-cs"/>
        </a:defRPr>
      </a:lvl1pPr>
      <a:lvl2pPr algn="ctr" defTabSz="457200" rtl="0" eaLnBrk="0" fontAlgn="base" hangingPunct="0">
        <a:spcBef>
          <a:spcPct val="0"/>
        </a:spcBef>
        <a:spcAft>
          <a:spcPct val="0"/>
        </a:spcAft>
        <a:defRPr sz="4000">
          <a:solidFill>
            <a:schemeClr val="tx1"/>
          </a:solidFill>
          <a:latin typeface="Corbel" panose="020B0503020204020204" pitchFamily="34" charset="0"/>
        </a:defRPr>
      </a:lvl2pPr>
      <a:lvl3pPr algn="ctr" defTabSz="457200" rtl="0" eaLnBrk="0" fontAlgn="base" hangingPunct="0">
        <a:spcBef>
          <a:spcPct val="0"/>
        </a:spcBef>
        <a:spcAft>
          <a:spcPct val="0"/>
        </a:spcAft>
        <a:defRPr sz="4000">
          <a:solidFill>
            <a:schemeClr val="tx1"/>
          </a:solidFill>
          <a:latin typeface="Corbel" panose="020B0503020204020204" pitchFamily="34" charset="0"/>
        </a:defRPr>
      </a:lvl3pPr>
      <a:lvl4pPr algn="ctr" defTabSz="457200" rtl="0" eaLnBrk="0" fontAlgn="base" hangingPunct="0">
        <a:spcBef>
          <a:spcPct val="0"/>
        </a:spcBef>
        <a:spcAft>
          <a:spcPct val="0"/>
        </a:spcAft>
        <a:defRPr sz="4000">
          <a:solidFill>
            <a:schemeClr val="tx1"/>
          </a:solidFill>
          <a:latin typeface="Corbel" panose="020B0503020204020204" pitchFamily="34" charset="0"/>
        </a:defRPr>
      </a:lvl4pPr>
      <a:lvl5pPr algn="ctr" defTabSz="457200" rtl="0" eaLnBrk="0" fontAlgn="base" hangingPunct="0">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rgbClr val="688727"/>
        </a:buClr>
        <a:buSzPct val="145000"/>
        <a:buFont typeface="Arial"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rgbClr val="688727"/>
        </a:buClr>
        <a:buSzPct val="145000"/>
        <a:buFont typeface="Arial" charset="0"/>
        <a:buChar char="•"/>
        <a:defRPr sz="2000" kern="1200">
          <a:solidFill>
            <a:schemeClr val="tx1"/>
          </a:solidFill>
          <a:latin typeface="+mn-lt"/>
          <a:ea typeface="+mn-ea"/>
          <a:cs typeface="+mn-cs"/>
        </a:defRPr>
      </a:lvl2pPr>
      <a:lvl3pPr marL="1200150" indent="-285750" algn="l" defTabSz="457200" rtl="0" eaLnBrk="0" fontAlgn="base" hangingPunct="0">
        <a:spcBef>
          <a:spcPct val="20000"/>
        </a:spcBef>
        <a:spcAft>
          <a:spcPts val="600"/>
        </a:spcAft>
        <a:buClr>
          <a:srgbClr val="688727"/>
        </a:buClr>
        <a:buSzPct val="145000"/>
        <a:buFont typeface="Arial" charset="0"/>
        <a:buChar char="•"/>
        <a:defRPr kern="1200">
          <a:solidFill>
            <a:schemeClr val="tx1"/>
          </a:solidFill>
          <a:latin typeface="+mn-lt"/>
          <a:ea typeface="+mn-ea"/>
          <a:cs typeface="+mn-cs"/>
        </a:defRPr>
      </a:lvl3pPr>
      <a:lvl4pPr marL="1543050" indent="-171450" algn="l" defTabSz="457200" rtl="0" eaLnBrk="0" fontAlgn="base" hangingPunct="0">
        <a:spcBef>
          <a:spcPct val="20000"/>
        </a:spcBef>
        <a:spcAft>
          <a:spcPts val="600"/>
        </a:spcAft>
        <a:buClr>
          <a:srgbClr val="688727"/>
        </a:buClr>
        <a:buSzPct val="145000"/>
        <a:buFont typeface="Arial" charset="0"/>
        <a:buChar char="•"/>
        <a:defRPr sz="1600" kern="1200">
          <a:solidFill>
            <a:schemeClr val="tx1"/>
          </a:solidFill>
          <a:latin typeface="+mn-lt"/>
          <a:ea typeface="+mn-ea"/>
          <a:cs typeface="+mn-cs"/>
        </a:defRPr>
      </a:lvl4pPr>
      <a:lvl5pPr marL="2000250" indent="-171450" algn="l" defTabSz="457200" rtl="0" eaLnBrk="0" fontAlgn="base" hangingPunct="0">
        <a:spcBef>
          <a:spcPct val="20000"/>
        </a:spcBef>
        <a:spcAft>
          <a:spcPts val="600"/>
        </a:spcAft>
        <a:buClr>
          <a:srgbClr val="688727"/>
        </a:buClr>
        <a:buSzPct val="145000"/>
        <a:buFont typeface="Arial"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ctrTitle"/>
          </p:nvPr>
        </p:nvSpPr>
        <p:spPr>
          <a:xfrm>
            <a:off x="2928938" y="1379538"/>
            <a:ext cx="8574087" cy="2616200"/>
          </a:xfrm>
        </p:spPr>
        <p:txBody>
          <a:bodyPr/>
          <a:lstStyle/>
          <a:p>
            <a:pPr marL="762000" indent="-762000" eaLnBrk="1" hangingPunct="1"/>
            <a:r>
              <a:rPr lang="cs-CZ" altLang="cs-CZ" sz="5400" b="1" dirty="0" smtClean="0">
                <a:ln>
                  <a:noFill/>
                </a:ln>
                <a:latin typeface="Arial" charset="0"/>
              </a:rPr>
              <a:t>7</a:t>
            </a:r>
            <a:r>
              <a:rPr lang="cs-CZ" altLang="cs-CZ" sz="5400" b="1" dirty="0" smtClean="0">
                <a:ln>
                  <a:noFill/>
                </a:ln>
                <a:latin typeface="Arial" charset="0"/>
              </a:rPr>
              <a:t>. </a:t>
            </a:r>
            <a:r>
              <a:rPr lang="cs-CZ" altLang="cs-CZ" sz="5400" b="1" dirty="0" smtClean="0">
                <a:ln>
                  <a:noFill/>
                </a:ln>
                <a:latin typeface="Arial" charset="0"/>
              </a:rPr>
              <a:t>P. J. </a:t>
            </a:r>
            <a:r>
              <a:rPr lang="cs-CZ" altLang="cs-CZ" sz="5400" b="1" dirty="0" err="1" smtClean="0">
                <a:ln>
                  <a:noFill/>
                </a:ln>
                <a:latin typeface="Arial" charset="0"/>
              </a:rPr>
              <a:t>Harvey</a:t>
            </a:r>
            <a:r>
              <a:rPr lang="cs-CZ" altLang="cs-CZ" sz="5400" b="1" dirty="0" smtClean="0">
                <a:ln>
                  <a:noFill/>
                </a:ln>
                <a:latin typeface="Arial" charset="0"/>
              </a:rPr>
              <a:t/>
            </a:r>
            <a:br>
              <a:rPr lang="cs-CZ" altLang="cs-CZ" sz="5400" b="1" dirty="0" smtClean="0">
                <a:ln>
                  <a:noFill/>
                </a:ln>
                <a:latin typeface="Arial" charset="0"/>
              </a:rPr>
            </a:br>
            <a:r>
              <a:rPr lang="en-US" altLang="cs-CZ" sz="5400" b="1" dirty="0" smtClean="0">
                <a:ln>
                  <a:noFill/>
                </a:ln>
                <a:latin typeface="Arial" charset="0"/>
              </a:rPr>
              <a:t>(</a:t>
            </a:r>
            <a:r>
              <a:rPr lang="cs-CZ" altLang="cs-CZ" sz="5400" b="1" dirty="0" err="1" smtClean="0">
                <a:ln>
                  <a:noFill/>
                </a:ln>
                <a:latin typeface="Arial" charset="0"/>
              </a:rPr>
              <a:t>born</a:t>
            </a:r>
            <a:r>
              <a:rPr lang="cs-CZ" altLang="cs-CZ" sz="5400" b="1" dirty="0" smtClean="0">
                <a:ln>
                  <a:noFill/>
                </a:ln>
                <a:latin typeface="Arial" charset="0"/>
              </a:rPr>
              <a:t> 1969</a:t>
            </a:r>
            <a:r>
              <a:rPr lang="en-US" altLang="cs-CZ" sz="5400" b="1" dirty="0" smtClean="0">
                <a:ln>
                  <a:noFill/>
                </a:ln>
                <a:latin typeface="Arial" charset="0"/>
              </a:rPr>
              <a:t>)</a:t>
            </a:r>
            <a:r>
              <a:rPr lang="cs-CZ" altLang="cs-CZ" sz="5400" b="1" dirty="0" smtClean="0">
                <a:ln>
                  <a:noFill/>
                </a:ln>
                <a:latin typeface="Arial" charset="0"/>
              </a:rPr>
              <a:t> </a:t>
            </a:r>
            <a:endParaRPr lang="en-GB" altLang="cs-CZ" sz="5400" b="1" dirty="0" smtClean="0">
              <a:ln>
                <a:noFill/>
              </a:ln>
              <a:latin typeface="Arial" charset="0"/>
            </a:endParaRPr>
          </a:p>
        </p:txBody>
      </p:sp>
      <p:sp>
        <p:nvSpPr>
          <p:cNvPr id="6147" name="Podnadpis 2"/>
          <p:cNvSpPr>
            <a:spLocks noGrp="1"/>
          </p:cNvSpPr>
          <p:nvPr>
            <p:ph type="subTitle" idx="1"/>
          </p:nvPr>
        </p:nvSpPr>
        <p:spPr>
          <a:xfrm>
            <a:off x="4514850" y="3995738"/>
            <a:ext cx="6988175" cy="1389062"/>
          </a:xfrm>
        </p:spPr>
        <p:txBody>
          <a:bodyPr/>
          <a:lstStyle/>
          <a:p>
            <a:pPr eaLnBrk="1" hangingPunct="1"/>
            <a:endParaRPr lang="cs-CZ" altLang="cs-CZ"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idx="4294967295"/>
          </p:nvPr>
        </p:nvSpPr>
        <p:spPr/>
        <p:txBody>
          <a:bodyPr/>
          <a:lstStyle/>
          <a:p>
            <a:pPr eaLnBrk="1" hangingPunct="1"/>
            <a:endParaRPr lang="cs-CZ" altLang="cs-CZ" smtClean="0">
              <a:ln>
                <a:noFill/>
              </a:ln>
            </a:endParaRPr>
          </a:p>
        </p:txBody>
      </p:sp>
      <p:sp>
        <p:nvSpPr>
          <p:cNvPr id="14339" name="Rectangle 3"/>
          <p:cNvSpPr>
            <a:spLocks noGrp="1"/>
          </p:cNvSpPr>
          <p:nvPr>
            <p:ph type="body" idx="4294967295"/>
          </p:nvPr>
        </p:nvSpPr>
        <p:spPr>
          <a:xfrm>
            <a:off x="1239838" y="1873250"/>
            <a:ext cx="10018712" cy="3124200"/>
          </a:xfrm>
        </p:spPr>
        <p:txBody>
          <a:bodyPr/>
          <a:lstStyle/>
          <a:p>
            <a:pPr eaLnBrk="1" hangingPunct="1">
              <a:lnSpc>
                <a:spcPct val="80000"/>
              </a:lnSpc>
              <a:buNone/>
            </a:pPr>
            <a:r>
              <a:rPr lang="en-GB" altLang="cs-CZ" sz="1800" dirty="0" smtClean="0"/>
              <a:t>     </a:t>
            </a:r>
            <a:endParaRPr lang="cs-CZ" altLang="cs-CZ" sz="1800" dirty="0" smtClean="0"/>
          </a:p>
          <a:p>
            <a:pPr eaLnBrk="1" hangingPunct="1">
              <a:lnSpc>
                <a:spcPct val="80000"/>
              </a:lnSpc>
              <a:buNone/>
            </a:pPr>
            <a:endParaRPr lang="cs-CZ" altLang="cs-CZ" sz="1800" dirty="0" smtClean="0"/>
          </a:p>
          <a:p>
            <a:pPr>
              <a:buNone/>
            </a:pPr>
            <a:r>
              <a:rPr lang="cs-CZ" altLang="cs-CZ" sz="1800" dirty="0" smtClean="0"/>
              <a:t>     </a:t>
            </a:r>
            <a:r>
              <a:rPr lang="en-GB" altLang="cs-CZ" sz="1800" dirty="0" smtClean="0"/>
              <a:t> </a:t>
            </a:r>
            <a:endParaRPr lang="cs-CZ" altLang="cs-CZ" sz="1800" dirty="0" smtClean="0"/>
          </a:p>
          <a:p>
            <a:pPr>
              <a:buNone/>
            </a:pPr>
            <a:r>
              <a:rPr lang="cs-CZ" sz="1800" dirty="0" smtClean="0"/>
              <a:t> </a:t>
            </a:r>
            <a:r>
              <a:rPr lang="cs-CZ" sz="1800" dirty="0" smtClean="0"/>
              <a:t>     </a:t>
            </a:r>
            <a:r>
              <a:rPr lang="en-GB" dirty="0" smtClean="0"/>
              <a:t>Dorset's </a:t>
            </a:r>
            <a:r>
              <a:rPr lang="en-GB" dirty="0" smtClean="0"/>
              <a:t>cliffs meet at the sea</a:t>
            </a:r>
            <a:br>
              <a:rPr lang="en-GB" dirty="0" smtClean="0"/>
            </a:br>
            <a:r>
              <a:rPr lang="en-GB" dirty="0" smtClean="0"/>
              <a:t>Where I walked</a:t>
            </a:r>
            <a:br>
              <a:rPr lang="en-GB" dirty="0" smtClean="0"/>
            </a:br>
            <a:r>
              <a:rPr lang="en-GB" dirty="0" smtClean="0"/>
              <a:t>(Our unborn child in me)</a:t>
            </a:r>
            <a:br>
              <a:rPr lang="en-GB" dirty="0" smtClean="0"/>
            </a:br>
            <a:r>
              <a:rPr lang="en-GB" dirty="0" smtClean="0"/>
              <a:t>White chalk</a:t>
            </a:r>
            <a:br>
              <a:rPr lang="en-GB" dirty="0" smtClean="0"/>
            </a:br>
            <a:r>
              <a:rPr lang="en-GB" dirty="0" smtClean="0"/>
              <a:t>(Poor scattered land)</a:t>
            </a:r>
            <a:br>
              <a:rPr lang="en-GB" dirty="0" smtClean="0"/>
            </a:br>
            <a:r>
              <a:rPr lang="en-GB" dirty="0" smtClean="0"/>
              <a:t/>
            </a:r>
            <a:br>
              <a:rPr lang="en-GB" dirty="0" smtClean="0"/>
            </a:br>
            <a:r>
              <a:rPr lang="en-GB" dirty="0" smtClean="0"/>
              <a:t>Scratch my palms</a:t>
            </a:r>
            <a:br>
              <a:rPr lang="en-GB" dirty="0" smtClean="0"/>
            </a:br>
            <a:r>
              <a:rPr lang="en-GB" dirty="0" smtClean="0"/>
              <a:t>There's blood on my hands</a:t>
            </a:r>
            <a:r>
              <a:rPr lang="en-GB" i="1" dirty="0" smtClean="0"/>
              <a:t> </a:t>
            </a:r>
            <a:r>
              <a:rPr lang="en-GB" dirty="0" smtClean="0"/>
              <a:t/>
            </a:r>
            <a:br>
              <a:rPr lang="en-GB" dirty="0" smtClean="0"/>
            </a:br>
            <a:r>
              <a:rPr lang="en-GB" dirty="0" smtClean="0"/>
              <a:t/>
            </a:r>
            <a:br>
              <a:rPr lang="en-GB" dirty="0" smtClean="0"/>
            </a:br>
            <a:r>
              <a:rPr lang="en-GB" altLang="cs-CZ" dirty="0" smtClean="0"/>
              <a:t/>
            </a:r>
            <a:br>
              <a:rPr lang="en-GB" altLang="cs-CZ" dirty="0" smtClean="0"/>
            </a:br>
            <a:r>
              <a:rPr lang="en-GB" altLang="cs-CZ" dirty="0" smtClean="0"/>
              <a:t/>
            </a:r>
            <a:br>
              <a:rPr lang="en-GB" altLang="cs-CZ" dirty="0" smtClean="0"/>
            </a:br>
            <a:endParaRPr lang="cs-CZ" altLang="cs-CZ"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p:txBody>
          <a:bodyPr/>
          <a:lstStyle/>
          <a:p>
            <a:pPr eaLnBrk="1" hangingPunct="1"/>
            <a:r>
              <a:rPr lang="en-US" altLang="cs-CZ" b="1" smtClean="0">
                <a:ln>
                  <a:noFill/>
                </a:ln>
              </a:rPr>
              <a:t>Study questions</a:t>
            </a:r>
            <a:endParaRPr lang="cs-CZ" altLang="cs-CZ" b="1" smtClean="0">
              <a:ln>
                <a:noFill/>
              </a:ln>
            </a:endParaRPr>
          </a:p>
        </p:txBody>
      </p:sp>
      <p:sp>
        <p:nvSpPr>
          <p:cNvPr id="16387" name="Rectangle 3"/>
          <p:cNvSpPr>
            <a:spLocks noGrp="1"/>
          </p:cNvSpPr>
          <p:nvPr>
            <p:ph type="body" idx="4294967295"/>
          </p:nvPr>
        </p:nvSpPr>
        <p:spPr/>
        <p:txBody>
          <a:bodyPr/>
          <a:lstStyle/>
          <a:p>
            <a:pPr lvl="0"/>
            <a:r>
              <a:rPr lang="en-GB" dirty="0" smtClean="0"/>
              <a:t>What does ‘white chalk’ represent in the text?</a:t>
            </a:r>
            <a:endParaRPr lang="cs-CZ" dirty="0" smtClean="0"/>
          </a:p>
          <a:p>
            <a:pPr lvl="0"/>
            <a:r>
              <a:rPr lang="en-GB" dirty="0" smtClean="0"/>
              <a:t>Describe the landscape in which the lyrics are set.</a:t>
            </a:r>
            <a:endParaRPr lang="cs-CZ" dirty="0" smtClean="0"/>
          </a:p>
          <a:p>
            <a:pPr lvl="0"/>
            <a:r>
              <a:rPr lang="en-GB" dirty="0" smtClean="0"/>
              <a:t>How does ‘white chalk’ relate to time?</a:t>
            </a:r>
            <a:endParaRPr lang="cs-CZ" dirty="0" smtClean="0"/>
          </a:p>
          <a:p>
            <a:pPr lvl="0"/>
            <a:r>
              <a:rPr lang="en-GB" dirty="0" smtClean="0"/>
              <a:t>What kind of transcending identity does the poetic voice seem to be aspiring to?</a:t>
            </a:r>
            <a:endParaRPr lang="cs-CZ" dirty="0" smtClean="0"/>
          </a:p>
          <a:p>
            <a:pPr lvl="0"/>
            <a:r>
              <a:rPr lang="en-GB" dirty="0" smtClean="0"/>
              <a:t>How would you interpret the reference to an ‘unborn child’ and ‘blood on my hands’ towards the end of the song?</a:t>
            </a:r>
            <a:endParaRPr lang="cs-CZ" dirty="0" smtClean="0"/>
          </a:p>
          <a:p>
            <a:pPr lvl="0"/>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1312803" y="321784"/>
            <a:ext cx="10018712" cy="1752600"/>
          </a:xfrm>
        </p:spPr>
        <p:txBody>
          <a:bodyPr/>
          <a:lstStyle/>
          <a:p>
            <a:pPr eaLnBrk="1" hangingPunct="1"/>
            <a:r>
              <a:rPr lang="cs-CZ" altLang="cs-CZ" b="1" dirty="0" err="1" smtClean="0">
                <a:ln>
                  <a:noFill/>
                </a:ln>
              </a:rPr>
              <a:t>Early</a:t>
            </a:r>
            <a:r>
              <a:rPr lang="cs-CZ" altLang="cs-CZ" b="1" dirty="0" smtClean="0">
                <a:ln>
                  <a:noFill/>
                </a:ln>
              </a:rPr>
              <a:t> </a:t>
            </a:r>
            <a:r>
              <a:rPr lang="cs-CZ" altLang="cs-CZ" b="1" dirty="0" err="1" smtClean="0">
                <a:ln>
                  <a:noFill/>
                </a:ln>
              </a:rPr>
              <a:t>Years</a:t>
            </a:r>
            <a:endParaRPr lang="cs-CZ" altLang="cs-CZ" b="1" dirty="0" smtClean="0">
              <a:ln>
                <a:noFill/>
              </a:ln>
            </a:endParaRPr>
          </a:p>
        </p:txBody>
      </p:sp>
      <p:sp>
        <p:nvSpPr>
          <p:cNvPr id="7171" name="Zástupný symbol pro obsah 2"/>
          <p:cNvSpPr>
            <a:spLocks noGrp="1"/>
          </p:cNvSpPr>
          <p:nvPr>
            <p:ph idx="1"/>
          </p:nvPr>
        </p:nvSpPr>
        <p:spPr>
          <a:xfrm>
            <a:off x="1475686" y="2296064"/>
            <a:ext cx="10018712" cy="3124200"/>
          </a:xfrm>
        </p:spPr>
        <p:txBody>
          <a:bodyPr/>
          <a:lstStyle/>
          <a:p>
            <a:pPr eaLnBrk="1" hangingPunct="1">
              <a:lnSpc>
                <a:spcPct val="80000"/>
              </a:lnSpc>
            </a:pPr>
            <a:r>
              <a:rPr lang="en-GB" dirty="0" smtClean="0"/>
              <a:t>Polly Jean Harvey was born in England on October 9th </a:t>
            </a:r>
            <a:r>
              <a:rPr lang="en-GB" dirty="0" smtClean="0"/>
              <a:t>1969</a:t>
            </a:r>
            <a:endParaRPr lang="cs-CZ" dirty="0" smtClean="0"/>
          </a:p>
          <a:p>
            <a:pPr eaLnBrk="1" hangingPunct="1">
              <a:lnSpc>
                <a:spcPct val="80000"/>
              </a:lnSpc>
            </a:pPr>
            <a:r>
              <a:rPr lang="en-GB" dirty="0" smtClean="0"/>
              <a:t>The </a:t>
            </a:r>
            <a:r>
              <a:rPr lang="en-GB" dirty="0" smtClean="0"/>
              <a:t>daughter of a quarryman father and an artist mother, Polly Jean, or PJ as she is more commonly known, was raised on a sheep farm in Yeovil, </a:t>
            </a:r>
            <a:r>
              <a:rPr lang="en-GB" dirty="0" smtClean="0"/>
              <a:t>Somerset</a:t>
            </a:r>
            <a:endParaRPr lang="cs-CZ" dirty="0" smtClean="0"/>
          </a:p>
          <a:p>
            <a:pPr eaLnBrk="1" hangingPunct="1">
              <a:lnSpc>
                <a:spcPct val="80000"/>
              </a:lnSpc>
            </a:pPr>
            <a:r>
              <a:rPr lang="en-GB" dirty="0" smtClean="0"/>
              <a:t>She learned to play a number of instruments as a child (including guitar, saxophone, and violin) and as a teenager played in several </a:t>
            </a:r>
            <a:r>
              <a:rPr lang="en-GB" dirty="0" smtClean="0"/>
              <a:t>bands</a:t>
            </a:r>
            <a:endParaRPr lang="cs-CZ" dirty="0" smtClean="0"/>
          </a:p>
          <a:p>
            <a:pPr eaLnBrk="1" hangingPunct="1">
              <a:lnSpc>
                <a:spcPct val="80000"/>
              </a:lnSpc>
            </a:pPr>
            <a:r>
              <a:rPr lang="cs-CZ" dirty="0" smtClean="0"/>
              <a:t>S</a:t>
            </a:r>
            <a:r>
              <a:rPr lang="en-GB" dirty="0" smtClean="0"/>
              <a:t>he </a:t>
            </a:r>
            <a:r>
              <a:rPr lang="en-GB" dirty="0" smtClean="0"/>
              <a:t>was torn for quite a while between her passion for music and her desire to become either a nurse or a vet</a:t>
            </a:r>
            <a:endParaRPr lang="cs-CZ"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a:xfrm>
            <a:off x="1338136" y="0"/>
            <a:ext cx="10018712" cy="1752600"/>
          </a:xfrm>
        </p:spPr>
        <p:txBody>
          <a:bodyPr/>
          <a:lstStyle/>
          <a:p>
            <a:pPr eaLnBrk="1" hangingPunct="1"/>
            <a:r>
              <a:rPr lang="cs-CZ" altLang="cs-CZ" b="1" dirty="0" err="1" smtClean="0">
                <a:ln>
                  <a:noFill/>
                </a:ln>
              </a:rPr>
              <a:t>First</a:t>
            </a:r>
            <a:r>
              <a:rPr lang="cs-CZ" altLang="cs-CZ" b="1" dirty="0" smtClean="0">
                <a:ln>
                  <a:noFill/>
                </a:ln>
              </a:rPr>
              <a:t> </a:t>
            </a:r>
            <a:r>
              <a:rPr lang="cs-CZ" altLang="cs-CZ" b="1" dirty="0" err="1" smtClean="0">
                <a:ln>
                  <a:noFill/>
                </a:ln>
              </a:rPr>
              <a:t>recordings</a:t>
            </a:r>
            <a:endParaRPr lang="cs-CZ" altLang="cs-CZ" b="1" dirty="0" smtClean="0">
              <a:ln>
                <a:noFill/>
              </a:ln>
            </a:endParaRPr>
          </a:p>
        </p:txBody>
      </p:sp>
      <p:sp>
        <p:nvSpPr>
          <p:cNvPr id="8195" name="Zástupný symbol pro obsah 2"/>
          <p:cNvSpPr>
            <a:spLocks noGrp="1"/>
          </p:cNvSpPr>
          <p:nvPr>
            <p:ph idx="1"/>
          </p:nvPr>
        </p:nvSpPr>
        <p:spPr/>
        <p:txBody>
          <a:bodyPr/>
          <a:lstStyle/>
          <a:p>
            <a:pPr algn="just" eaLnBrk="1" hangingPunct="1">
              <a:lnSpc>
                <a:spcPct val="90000"/>
              </a:lnSpc>
            </a:pPr>
            <a:r>
              <a:rPr lang="cs-CZ" dirty="0" smtClean="0"/>
              <a:t>E</a:t>
            </a:r>
            <a:r>
              <a:rPr lang="en-GB" dirty="0" err="1" smtClean="0"/>
              <a:t>ventually</a:t>
            </a:r>
            <a:r>
              <a:rPr lang="en-GB" dirty="0" smtClean="0"/>
              <a:t>, at age 21, </a:t>
            </a:r>
            <a:r>
              <a:rPr lang="cs-CZ" dirty="0" err="1" smtClean="0"/>
              <a:t>she</a:t>
            </a:r>
            <a:r>
              <a:rPr lang="cs-CZ" dirty="0" smtClean="0"/>
              <a:t> </a:t>
            </a:r>
            <a:r>
              <a:rPr lang="en-GB" dirty="0" smtClean="0"/>
              <a:t>formed </a:t>
            </a:r>
            <a:r>
              <a:rPr lang="en-GB" dirty="0" smtClean="0"/>
              <a:t>the band dubbed "PJ Harvey" with bassist Steve Vaughn and drummer Robert Ellis. </a:t>
            </a:r>
            <a:endParaRPr lang="cs-CZ" dirty="0" smtClean="0"/>
          </a:p>
          <a:p>
            <a:pPr algn="just" eaLnBrk="1" hangingPunct="1">
              <a:lnSpc>
                <a:spcPct val="90000"/>
              </a:lnSpc>
            </a:pPr>
            <a:r>
              <a:rPr lang="en-GB" dirty="0" smtClean="0"/>
              <a:t>The </a:t>
            </a:r>
            <a:r>
              <a:rPr lang="en-GB" dirty="0" smtClean="0"/>
              <a:t>newly formed trio recorded their debut EP 'Dress' for very little money, but the demos were good enough to get them signed to British indie label Too Pure who released the EP in late 1991 (to enormous acclaim from the British music </a:t>
            </a:r>
            <a:r>
              <a:rPr lang="en-GB" dirty="0" smtClean="0"/>
              <a:t>press) </a:t>
            </a:r>
            <a:endParaRPr lang="cs-CZ" dirty="0" smtClean="0"/>
          </a:p>
          <a:p>
            <a:pPr algn="just" eaLnBrk="1" hangingPunct="1">
              <a:lnSpc>
                <a:spcPct val="90000"/>
              </a:lnSpc>
            </a:pPr>
            <a:r>
              <a:rPr lang="en-GB" dirty="0" smtClean="0"/>
              <a:t>PJ's first full-length </a:t>
            </a:r>
            <a:r>
              <a:rPr lang="en-GB" dirty="0" smtClean="0"/>
              <a:t>record</a:t>
            </a:r>
            <a:r>
              <a:rPr lang="cs-CZ" dirty="0" smtClean="0"/>
              <a:t>, </a:t>
            </a:r>
            <a:r>
              <a:rPr lang="cs-CZ" i="1" dirty="0" err="1" smtClean="0"/>
              <a:t>Dry</a:t>
            </a:r>
            <a:r>
              <a:rPr lang="cs-CZ" i="1" dirty="0" smtClean="0"/>
              <a:t>,</a:t>
            </a:r>
            <a:r>
              <a:rPr lang="en-GB" dirty="0" smtClean="0"/>
              <a:t> </a:t>
            </a:r>
            <a:r>
              <a:rPr lang="en-GB" dirty="0" smtClean="0"/>
              <a:t>was released the following </a:t>
            </a:r>
            <a:r>
              <a:rPr lang="cs-CZ" dirty="0" smtClean="0"/>
              <a:t>s</a:t>
            </a:r>
            <a:r>
              <a:rPr lang="en-GB" dirty="0" err="1" smtClean="0"/>
              <a:t>pring</a:t>
            </a:r>
            <a:r>
              <a:rPr lang="en-GB" dirty="0" smtClean="0"/>
              <a:t>, again to lavish praise from the music </a:t>
            </a:r>
            <a:r>
              <a:rPr lang="en-GB" dirty="0" smtClean="0"/>
              <a:t>press</a:t>
            </a:r>
            <a:endParaRPr lang="cs-CZ"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eaLnBrk="1" hangingPunct="1"/>
            <a:r>
              <a:rPr lang="cs-CZ" altLang="cs-CZ" b="1" dirty="0" err="1" smtClean="0">
                <a:ln>
                  <a:noFill/>
                </a:ln>
              </a:rPr>
              <a:t>Pressure</a:t>
            </a:r>
            <a:r>
              <a:rPr lang="cs-CZ" altLang="cs-CZ" b="1" dirty="0" smtClean="0">
                <a:ln>
                  <a:noFill/>
                </a:ln>
              </a:rPr>
              <a:t> </a:t>
            </a:r>
            <a:r>
              <a:rPr lang="cs-CZ" altLang="cs-CZ" b="1" dirty="0" err="1" smtClean="0">
                <a:ln>
                  <a:noFill/>
                </a:ln>
              </a:rPr>
              <a:t>and</a:t>
            </a:r>
            <a:r>
              <a:rPr lang="cs-CZ" altLang="cs-CZ" b="1" dirty="0" smtClean="0">
                <a:ln>
                  <a:noFill/>
                </a:ln>
              </a:rPr>
              <a:t> </a:t>
            </a:r>
            <a:r>
              <a:rPr lang="cs-CZ" altLang="cs-CZ" b="1" dirty="0" err="1" smtClean="0">
                <a:ln>
                  <a:noFill/>
                </a:ln>
              </a:rPr>
              <a:t>breakdown</a:t>
            </a:r>
            <a:endParaRPr lang="cs-CZ" altLang="cs-CZ" b="1" dirty="0" smtClean="0">
              <a:ln>
                <a:noFill/>
              </a:ln>
            </a:endParaRPr>
          </a:p>
        </p:txBody>
      </p:sp>
      <p:sp>
        <p:nvSpPr>
          <p:cNvPr id="3" name="Zástupný symbol pro obsah 2"/>
          <p:cNvSpPr>
            <a:spLocks noGrp="1"/>
          </p:cNvSpPr>
          <p:nvPr>
            <p:ph idx="1"/>
          </p:nvPr>
        </p:nvSpPr>
        <p:spPr>
          <a:xfrm>
            <a:off x="1449808" y="1945017"/>
            <a:ext cx="10018712" cy="3492500"/>
          </a:xfrm>
        </p:spPr>
        <p:txBody>
          <a:bodyPr>
            <a:normAutofit fontScale="92500" lnSpcReduction="10000"/>
          </a:bodyPr>
          <a:lstStyle/>
          <a:p>
            <a:pPr algn="just" eaLnBrk="1" hangingPunct="1">
              <a:lnSpc>
                <a:spcPct val="70000"/>
              </a:lnSpc>
            </a:pPr>
            <a:r>
              <a:rPr lang="en-GB" dirty="0" smtClean="0"/>
              <a:t>Shortly after touring in support of the record PJ suffered what was very nearly a total nervous breakdown (due to the pressure of her new found acclaim, success, and the strains of </a:t>
            </a:r>
            <a:r>
              <a:rPr lang="en-GB" dirty="0" smtClean="0"/>
              <a:t>touring)</a:t>
            </a:r>
            <a:endParaRPr lang="cs-CZ" dirty="0" smtClean="0"/>
          </a:p>
          <a:p>
            <a:pPr algn="just" eaLnBrk="1" hangingPunct="1">
              <a:lnSpc>
                <a:spcPct val="70000"/>
              </a:lnSpc>
            </a:pPr>
            <a:r>
              <a:rPr lang="en-GB" dirty="0" smtClean="0"/>
              <a:t>Nevertheless, she recorded her second album </a:t>
            </a:r>
            <a:r>
              <a:rPr lang="cs-CZ" i="1" dirty="0" err="1" smtClean="0"/>
              <a:t>Rid</a:t>
            </a:r>
            <a:r>
              <a:rPr lang="cs-CZ" i="1" dirty="0" smtClean="0"/>
              <a:t> </a:t>
            </a:r>
            <a:r>
              <a:rPr lang="cs-CZ" i="1" dirty="0" err="1" smtClean="0"/>
              <a:t>of</a:t>
            </a:r>
            <a:r>
              <a:rPr lang="cs-CZ" i="1" dirty="0" smtClean="0"/>
              <a:t> </a:t>
            </a:r>
            <a:r>
              <a:rPr lang="cs-CZ" i="1" dirty="0" err="1" smtClean="0"/>
              <a:t>Me</a:t>
            </a:r>
            <a:r>
              <a:rPr lang="en-GB" dirty="0" smtClean="0"/>
              <a:t> </a:t>
            </a:r>
            <a:r>
              <a:rPr lang="en-GB" dirty="0" smtClean="0"/>
              <a:t>with notorious alternative producer Steve </a:t>
            </a:r>
            <a:r>
              <a:rPr lang="en-GB" dirty="0" err="1" smtClean="0"/>
              <a:t>Albini</a:t>
            </a:r>
            <a:r>
              <a:rPr lang="en-GB" dirty="0" smtClean="0"/>
              <a:t> later that </a:t>
            </a:r>
            <a:r>
              <a:rPr lang="en-GB" dirty="0" smtClean="0"/>
              <a:t>year </a:t>
            </a:r>
            <a:endParaRPr lang="cs-CZ" dirty="0" smtClean="0"/>
          </a:p>
          <a:p>
            <a:pPr algn="just" eaLnBrk="1" hangingPunct="1">
              <a:lnSpc>
                <a:spcPct val="70000"/>
              </a:lnSpc>
            </a:pPr>
            <a:r>
              <a:rPr lang="en-GB" dirty="0" smtClean="0"/>
              <a:t>The </a:t>
            </a:r>
            <a:r>
              <a:rPr lang="en-GB" dirty="0" smtClean="0"/>
              <a:t>record was released in 1993 and was her biggest success to </a:t>
            </a:r>
            <a:r>
              <a:rPr lang="en-GB" dirty="0" smtClean="0"/>
              <a:t>date</a:t>
            </a:r>
            <a:endParaRPr lang="cs-CZ" dirty="0" smtClean="0"/>
          </a:p>
          <a:p>
            <a:pPr algn="just" eaLnBrk="1" hangingPunct="1">
              <a:lnSpc>
                <a:spcPct val="70000"/>
              </a:lnSpc>
            </a:pPr>
            <a:r>
              <a:rPr lang="en-GB" dirty="0" smtClean="0"/>
              <a:t>After the tour for the album Polly Jean parted ways with the two other members of the band and ventured out alone for her next album, 1995's 'To Bring You My Love'. </a:t>
            </a:r>
            <a:endParaRPr lang="cs-CZ" dirty="0" smtClean="0"/>
          </a:p>
          <a:p>
            <a:pPr algn="just" eaLnBrk="1" hangingPunct="1">
              <a:lnSpc>
                <a:spcPct val="70000"/>
              </a:lnSpc>
            </a:pPr>
            <a:r>
              <a:rPr lang="en-GB" dirty="0" smtClean="0"/>
              <a:t>Yet </a:t>
            </a:r>
            <a:r>
              <a:rPr lang="en-GB" dirty="0" smtClean="0"/>
              <a:t>another critical success upon its February 1995 release, Polly toured the album for the next year, then took 1996 </a:t>
            </a:r>
            <a:r>
              <a:rPr lang="en-GB" dirty="0" smtClean="0"/>
              <a:t>off</a:t>
            </a:r>
            <a:endParaRPr lang="cs-CZ" dirty="0" smtClean="0"/>
          </a:p>
          <a:p>
            <a:pPr algn="just" eaLnBrk="1" hangingPunct="1">
              <a:lnSpc>
                <a:spcPct val="70000"/>
              </a:lnSpc>
            </a:pPr>
            <a:r>
              <a:rPr lang="cs-CZ" altLang="cs-CZ" dirty="0" err="1" smtClean="0"/>
              <a:t>It</a:t>
            </a:r>
            <a:r>
              <a:rPr lang="cs-CZ" altLang="cs-CZ" dirty="0" smtClean="0"/>
              <a:t> </a:t>
            </a:r>
            <a:r>
              <a:rPr lang="cs-CZ" altLang="cs-CZ" dirty="0" err="1" smtClean="0"/>
              <a:t>was</a:t>
            </a:r>
            <a:r>
              <a:rPr lang="cs-CZ" altLang="cs-CZ" dirty="0" smtClean="0"/>
              <a:t> </a:t>
            </a:r>
            <a:r>
              <a:rPr lang="cs-CZ" altLang="cs-CZ" dirty="0" err="1" smtClean="0"/>
              <a:t>around</a:t>
            </a:r>
            <a:r>
              <a:rPr lang="cs-CZ" altLang="cs-CZ" dirty="0" smtClean="0"/>
              <a:t> </a:t>
            </a:r>
            <a:r>
              <a:rPr lang="cs-CZ" altLang="cs-CZ" dirty="0" err="1" smtClean="0"/>
              <a:t>this</a:t>
            </a:r>
            <a:r>
              <a:rPr lang="cs-CZ" altLang="cs-CZ" dirty="0" smtClean="0"/>
              <a:t> </a:t>
            </a:r>
            <a:r>
              <a:rPr lang="cs-CZ" altLang="cs-CZ" dirty="0" err="1" smtClean="0"/>
              <a:t>time</a:t>
            </a:r>
            <a:r>
              <a:rPr lang="cs-CZ" altLang="cs-CZ" dirty="0" smtClean="0"/>
              <a:t> </a:t>
            </a:r>
            <a:r>
              <a:rPr lang="cs-CZ" altLang="cs-CZ" dirty="0" err="1" smtClean="0"/>
              <a:t>that</a:t>
            </a:r>
            <a:r>
              <a:rPr lang="cs-CZ" altLang="cs-CZ" dirty="0" smtClean="0"/>
              <a:t> </a:t>
            </a:r>
            <a:r>
              <a:rPr lang="cs-CZ" altLang="cs-CZ" dirty="0" err="1" smtClean="0"/>
              <a:t>she</a:t>
            </a:r>
            <a:r>
              <a:rPr lang="cs-CZ" altLang="cs-CZ" dirty="0" smtClean="0"/>
              <a:t> had </a:t>
            </a:r>
            <a:r>
              <a:rPr lang="cs-CZ" altLang="cs-CZ" dirty="0" err="1" smtClean="0"/>
              <a:t>the</a:t>
            </a:r>
            <a:r>
              <a:rPr lang="cs-CZ" altLang="cs-CZ" dirty="0" smtClean="0"/>
              <a:t> </a:t>
            </a:r>
            <a:r>
              <a:rPr lang="cs-CZ" altLang="cs-CZ" dirty="0" err="1" smtClean="0"/>
              <a:t>notorious</a:t>
            </a:r>
            <a:r>
              <a:rPr lang="cs-CZ" altLang="cs-CZ" dirty="0" smtClean="0"/>
              <a:t> love </a:t>
            </a:r>
            <a:r>
              <a:rPr lang="cs-CZ" altLang="cs-CZ" dirty="0" err="1" smtClean="0"/>
              <a:t>affair</a:t>
            </a:r>
            <a:r>
              <a:rPr lang="cs-CZ" altLang="cs-CZ" dirty="0" smtClean="0"/>
              <a:t> </a:t>
            </a:r>
            <a:r>
              <a:rPr lang="cs-CZ" altLang="cs-CZ" dirty="0" err="1" smtClean="0"/>
              <a:t>with</a:t>
            </a:r>
            <a:r>
              <a:rPr lang="cs-CZ" altLang="cs-CZ" dirty="0" smtClean="0"/>
              <a:t> </a:t>
            </a:r>
            <a:r>
              <a:rPr lang="cs-CZ" altLang="cs-CZ" dirty="0" err="1" smtClean="0"/>
              <a:t>the</a:t>
            </a:r>
            <a:r>
              <a:rPr lang="cs-CZ" altLang="cs-CZ" dirty="0" smtClean="0"/>
              <a:t> </a:t>
            </a:r>
            <a:r>
              <a:rPr lang="cs-CZ" altLang="cs-CZ" dirty="0" err="1" smtClean="0"/>
              <a:t>Australian</a:t>
            </a:r>
            <a:r>
              <a:rPr lang="cs-CZ" altLang="cs-CZ" dirty="0" smtClean="0"/>
              <a:t> </a:t>
            </a:r>
            <a:r>
              <a:rPr lang="cs-CZ" altLang="cs-CZ" dirty="0" err="1" smtClean="0"/>
              <a:t>musician</a:t>
            </a:r>
            <a:r>
              <a:rPr lang="cs-CZ" altLang="cs-CZ" dirty="0" smtClean="0"/>
              <a:t> </a:t>
            </a:r>
            <a:r>
              <a:rPr lang="cs-CZ" altLang="cs-CZ" dirty="0" err="1" smtClean="0"/>
              <a:t>Nick</a:t>
            </a:r>
            <a:r>
              <a:rPr lang="cs-CZ" altLang="cs-CZ" dirty="0" smtClean="0"/>
              <a:t> </a:t>
            </a:r>
            <a:r>
              <a:rPr lang="cs-CZ" altLang="cs-CZ" dirty="0" err="1" smtClean="0"/>
              <a:t>Cave</a:t>
            </a:r>
            <a:r>
              <a:rPr lang="cs-CZ" altLang="cs-CZ" dirty="0" smtClean="0"/>
              <a:t> </a:t>
            </a:r>
            <a:endParaRPr lang="cs-CZ" altLang="cs-CZ"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eaLnBrk="1" hangingPunct="1"/>
            <a:r>
              <a:rPr lang="cs-CZ" altLang="cs-CZ" b="1" dirty="0" err="1" smtClean="0">
                <a:ln>
                  <a:noFill/>
                </a:ln>
              </a:rPr>
              <a:t>Speculations</a:t>
            </a:r>
            <a:r>
              <a:rPr lang="cs-CZ" altLang="cs-CZ" b="1" dirty="0" smtClean="0">
                <a:ln>
                  <a:noFill/>
                </a:ln>
              </a:rPr>
              <a:t> </a:t>
            </a:r>
            <a:r>
              <a:rPr lang="cs-CZ" altLang="cs-CZ" b="1" dirty="0" err="1" smtClean="0">
                <a:ln>
                  <a:noFill/>
                </a:ln>
              </a:rPr>
              <a:t>about</a:t>
            </a:r>
            <a:r>
              <a:rPr lang="cs-CZ" altLang="cs-CZ" b="1" dirty="0" smtClean="0">
                <a:ln>
                  <a:noFill/>
                </a:ln>
              </a:rPr>
              <a:t> </a:t>
            </a:r>
            <a:r>
              <a:rPr lang="cs-CZ" altLang="cs-CZ" b="1" dirty="0" err="1" smtClean="0">
                <a:ln>
                  <a:noFill/>
                </a:ln>
              </a:rPr>
              <a:t>mental</a:t>
            </a:r>
            <a:r>
              <a:rPr lang="cs-CZ" altLang="cs-CZ" b="1" dirty="0" smtClean="0">
                <a:ln>
                  <a:noFill/>
                </a:ln>
              </a:rPr>
              <a:t> </a:t>
            </a:r>
            <a:r>
              <a:rPr lang="cs-CZ" altLang="cs-CZ" b="1" dirty="0" err="1" smtClean="0">
                <a:ln>
                  <a:noFill/>
                </a:ln>
              </a:rPr>
              <a:t>health</a:t>
            </a:r>
            <a:endParaRPr lang="cs-CZ" altLang="cs-CZ" b="1" dirty="0" smtClean="0">
              <a:ln>
                <a:noFill/>
              </a:ln>
            </a:endParaRPr>
          </a:p>
        </p:txBody>
      </p:sp>
      <p:sp>
        <p:nvSpPr>
          <p:cNvPr id="3" name="Zástupný symbol pro obsah 2"/>
          <p:cNvSpPr>
            <a:spLocks noGrp="1"/>
          </p:cNvSpPr>
          <p:nvPr>
            <p:ph idx="1"/>
          </p:nvPr>
        </p:nvSpPr>
        <p:spPr>
          <a:xfrm>
            <a:off x="1484313" y="2070100"/>
            <a:ext cx="10018712" cy="3124200"/>
          </a:xfrm>
        </p:spPr>
        <p:txBody>
          <a:bodyPr>
            <a:normAutofit/>
          </a:bodyPr>
          <a:lstStyle/>
          <a:p>
            <a:pPr algn="just" eaLnBrk="1" hangingPunct="1">
              <a:lnSpc>
                <a:spcPct val="70000"/>
              </a:lnSpc>
            </a:pPr>
            <a:r>
              <a:rPr lang="en-GB" dirty="0" smtClean="0"/>
              <a:t>She recorded her next album 'Is This Desire?' in late </a:t>
            </a:r>
            <a:r>
              <a:rPr lang="en-GB" dirty="0" smtClean="0"/>
              <a:t>1997</a:t>
            </a:r>
            <a:endParaRPr lang="cs-CZ" dirty="0" smtClean="0"/>
          </a:p>
          <a:p>
            <a:pPr algn="just" eaLnBrk="1" hangingPunct="1">
              <a:lnSpc>
                <a:spcPct val="70000"/>
              </a:lnSpc>
            </a:pPr>
            <a:r>
              <a:rPr lang="en-GB" dirty="0" smtClean="0"/>
              <a:t>Its release in 1998 prompted speculation in the music press about her mental state, the album being a deeply disturbing, dark, and confusing </a:t>
            </a:r>
            <a:r>
              <a:rPr lang="en-GB" dirty="0" smtClean="0"/>
              <a:t>work</a:t>
            </a:r>
            <a:endParaRPr lang="cs-CZ" dirty="0" smtClean="0"/>
          </a:p>
          <a:p>
            <a:pPr algn="just" eaLnBrk="1" hangingPunct="1">
              <a:lnSpc>
                <a:spcPct val="70000"/>
              </a:lnSpc>
            </a:pPr>
            <a:r>
              <a:rPr lang="en-GB" dirty="0" smtClean="0"/>
              <a:t>Ever stoical about her private life, PJ refused (for the most part) to </a:t>
            </a:r>
            <a:r>
              <a:rPr lang="en-GB" dirty="0" smtClean="0"/>
              <a:t>comment</a:t>
            </a:r>
            <a:endParaRPr lang="cs-CZ"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1351652" y="0"/>
            <a:ext cx="10018713" cy="1752601"/>
          </a:xfrm>
        </p:spPr>
        <p:txBody>
          <a:bodyPr/>
          <a:lstStyle/>
          <a:p>
            <a:pPr eaLnBrk="1" hangingPunct="1"/>
            <a:r>
              <a:rPr lang="cs-CZ" altLang="cs-CZ" b="1" dirty="0" smtClean="0">
                <a:ln>
                  <a:noFill/>
                </a:ln>
              </a:rPr>
              <a:t>T</a:t>
            </a:r>
            <a:r>
              <a:rPr lang="en-US" altLang="cs-CZ" b="1" dirty="0" smtClean="0">
                <a:ln>
                  <a:noFill/>
                </a:ln>
              </a:rPr>
              <a:t>he </a:t>
            </a:r>
            <a:r>
              <a:rPr lang="cs-CZ" altLang="cs-CZ" b="1" dirty="0" smtClean="0">
                <a:ln>
                  <a:noFill/>
                </a:ln>
              </a:rPr>
              <a:t>US</a:t>
            </a:r>
            <a:r>
              <a:rPr lang="cs-CZ" altLang="cs-CZ" b="1" dirty="0" smtClean="0">
                <a:ln>
                  <a:noFill/>
                </a:ln>
              </a:rPr>
              <a:t> </a:t>
            </a:r>
            <a:r>
              <a:rPr lang="cs-CZ" altLang="cs-CZ" b="1" dirty="0" err="1" smtClean="0">
                <a:ln>
                  <a:noFill/>
                </a:ln>
              </a:rPr>
              <a:t>years</a:t>
            </a:r>
            <a:endParaRPr lang="cs-CZ" altLang="cs-CZ" b="1" dirty="0" smtClean="0">
              <a:ln>
                <a:noFill/>
              </a:ln>
            </a:endParaRPr>
          </a:p>
        </p:txBody>
      </p:sp>
      <p:sp>
        <p:nvSpPr>
          <p:cNvPr id="3" name="Zástupný symbol pro obsah 2"/>
          <p:cNvSpPr>
            <a:spLocks noGrp="1"/>
          </p:cNvSpPr>
          <p:nvPr>
            <p:ph idx="1"/>
          </p:nvPr>
        </p:nvSpPr>
        <p:spPr>
          <a:xfrm>
            <a:off x="1484313" y="1930400"/>
            <a:ext cx="10018712" cy="3124200"/>
          </a:xfrm>
        </p:spPr>
        <p:txBody>
          <a:bodyPr>
            <a:normAutofit fontScale="77500" lnSpcReduction="20000"/>
          </a:bodyPr>
          <a:lstStyle/>
          <a:p>
            <a:r>
              <a:rPr lang="en-GB" dirty="0" smtClean="0"/>
              <a:t>Two years later, after living in New York City for much of 1999, she reunited with her former </a:t>
            </a:r>
            <a:r>
              <a:rPr lang="en-GB" dirty="0" err="1" smtClean="0"/>
              <a:t>bandmates</a:t>
            </a:r>
            <a:r>
              <a:rPr lang="en-GB" dirty="0" smtClean="0"/>
              <a:t> and recorded her fifth album 'Stories From The City, Stories From The </a:t>
            </a:r>
            <a:r>
              <a:rPr lang="en-GB" dirty="0" smtClean="0"/>
              <a:t>Sea</a:t>
            </a:r>
            <a:r>
              <a:rPr lang="cs-CZ" dirty="0" smtClean="0"/>
              <a:t>´</a:t>
            </a:r>
          </a:p>
          <a:p>
            <a:r>
              <a:rPr lang="en-GB" dirty="0" smtClean="0"/>
              <a:t>It was a slightly more mainstream effort than her previous "difficult" works, but nevertheless was well </a:t>
            </a:r>
            <a:r>
              <a:rPr lang="en-GB" dirty="0" err="1" smtClean="0"/>
              <a:t>recieved</a:t>
            </a:r>
            <a:r>
              <a:rPr lang="en-GB" dirty="0" smtClean="0"/>
              <a:t> by both old fans and newcomers to her distinctive musical </a:t>
            </a:r>
            <a:r>
              <a:rPr lang="en-GB" dirty="0" smtClean="0"/>
              <a:t>sound</a:t>
            </a:r>
            <a:endParaRPr lang="cs-CZ" dirty="0" smtClean="0"/>
          </a:p>
          <a:p>
            <a:r>
              <a:rPr lang="en-GB" dirty="0" smtClean="0"/>
              <a:t>She toured the album for most of 2001 and received the Mercury Music Prize (one of the highest honours in the British music industry) for it on September </a:t>
            </a:r>
            <a:r>
              <a:rPr lang="en-GB" dirty="0" smtClean="0"/>
              <a:t>12</a:t>
            </a:r>
            <a:r>
              <a:rPr lang="en-GB" baseline="30000" dirty="0" smtClean="0"/>
              <a:t>th</a:t>
            </a:r>
            <a:endParaRPr lang="cs-CZ" dirty="0" smtClean="0"/>
          </a:p>
          <a:p>
            <a:r>
              <a:rPr lang="en-GB" dirty="0" smtClean="0"/>
              <a:t>She accepted the award by telephone from Washington DC (where she was on tour at the time) and called </a:t>
            </a:r>
            <a:r>
              <a:rPr lang="en-GB" dirty="0" err="1" smtClean="0"/>
              <a:t>rece</a:t>
            </a:r>
            <a:r>
              <a:rPr lang="cs-CZ" dirty="0" smtClean="0"/>
              <a:t>i</a:t>
            </a:r>
            <a:r>
              <a:rPr lang="en-GB" dirty="0" err="1" smtClean="0"/>
              <a:t>ving</a:t>
            </a:r>
            <a:r>
              <a:rPr lang="en-GB" dirty="0" smtClean="0"/>
              <a:t> </a:t>
            </a:r>
            <a:r>
              <a:rPr lang="en-GB" dirty="0" smtClean="0"/>
              <a:t>the </a:t>
            </a:r>
            <a:r>
              <a:rPr lang="en-GB" dirty="0" smtClean="0"/>
              <a:t>award</a:t>
            </a:r>
            <a:r>
              <a:rPr lang="cs-CZ" dirty="0" smtClean="0"/>
              <a:t> </a:t>
            </a:r>
            <a:r>
              <a:rPr lang="en-GB" dirty="0" smtClean="0"/>
              <a:t> </a:t>
            </a:r>
            <a:r>
              <a:rPr lang="en-GB" dirty="0" smtClean="0"/>
              <a:t>"a very strange end to a very strange 24 </a:t>
            </a:r>
            <a:r>
              <a:rPr lang="en-GB" dirty="0" smtClean="0"/>
              <a:t>hours" </a:t>
            </a:r>
            <a:r>
              <a:rPr lang="en-GB" dirty="0" smtClean="0"/>
              <a:t>(in reference to the terrorist attacks of the previous morning in Washington and New </a:t>
            </a:r>
            <a:r>
              <a:rPr lang="en-GB" dirty="0" smtClean="0"/>
              <a:t>York)</a:t>
            </a:r>
            <a:endParaRPr lang="cs-CZ" dirty="0" smtClean="0"/>
          </a:p>
          <a:p>
            <a:r>
              <a:rPr lang="en-GB" dirty="0" smtClean="0"/>
              <a:t>In December 2001 PJ was named the Number 1 female rock star in history by Q magazine</a:t>
            </a:r>
            <a:endParaRPr lang="cs-CZ" altLang="cs-CZ"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idx="4294967295"/>
          </p:nvPr>
        </p:nvSpPr>
        <p:spPr>
          <a:xfrm>
            <a:off x="1517997" y="146926"/>
            <a:ext cx="10018712" cy="1752600"/>
          </a:xfrm>
        </p:spPr>
        <p:txBody>
          <a:bodyPr/>
          <a:lstStyle/>
          <a:p>
            <a:r>
              <a:rPr lang="cs-CZ" b="1" dirty="0" err="1" smtClean="0">
                <a:ln>
                  <a:noFill/>
                </a:ln>
              </a:rPr>
              <a:t>Recent</a:t>
            </a:r>
            <a:r>
              <a:rPr lang="cs-CZ" b="1" dirty="0" smtClean="0">
                <a:ln>
                  <a:noFill/>
                </a:ln>
              </a:rPr>
              <a:t> </a:t>
            </a:r>
            <a:r>
              <a:rPr lang="cs-CZ" b="1" dirty="0" err="1" smtClean="0">
                <a:ln>
                  <a:noFill/>
                </a:ln>
              </a:rPr>
              <a:t>work</a:t>
            </a:r>
            <a:endParaRPr lang="cs-CZ" b="1" dirty="0" smtClean="0">
              <a:ln>
                <a:noFill/>
              </a:ln>
            </a:endParaRPr>
          </a:p>
        </p:txBody>
      </p:sp>
      <p:sp>
        <p:nvSpPr>
          <p:cNvPr id="34819" name="Rectangle 3"/>
          <p:cNvSpPr>
            <a:spLocks noGrp="1"/>
          </p:cNvSpPr>
          <p:nvPr>
            <p:ph type="body" idx="4294967295"/>
          </p:nvPr>
        </p:nvSpPr>
        <p:spPr>
          <a:xfrm>
            <a:off x="1447737" y="2310384"/>
            <a:ext cx="10018712" cy="3124200"/>
          </a:xfrm>
        </p:spPr>
        <p:txBody>
          <a:bodyPr/>
          <a:lstStyle/>
          <a:p>
            <a:r>
              <a:rPr lang="cs-CZ" i="1" dirty="0" err="1" smtClean="0"/>
              <a:t>White</a:t>
            </a:r>
            <a:r>
              <a:rPr lang="cs-CZ" i="1" dirty="0" smtClean="0"/>
              <a:t> </a:t>
            </a:r>
            <a:r>
              <a:rPr lang="cs-CZ" i="1" dirty="0" err="1" smtClean="0"/>
              <a:t>Chalk</a:t>
            </a:r>
            <a:r>
              <a:rPr lang="cs-CZ" i="1" dirty="0" smtClean="0"/>
              <a:t> </a:t>
            </a:r>
            <a:r>
              <a:rPr lang="cs-CZ" dirty="0" smtClean="0"/>
              <a:t>(2007) </a:t>
            </a:r>
            <a:r>
              <a:rPr lang="cs-CZ" dirty="0" err="1" smtClean="0"/>
              <a:t>is</a:t>
            </a:r>
            <a:r>
              <a:rPr lang="cs-CZ" dirty="0" smtClean="0"/>
              <a:t> </a:t>
            </a:r>
            <a:r>
              <a:rPr lang="cs-CZ" dirty="0" err="1" smtClean="0"/>
              <a:t>an</a:t>
            </a:r>
            <a:r>
              <a:rPr lang="cs-CZ" dirty="0" smtClean="0"/>
              <a:t> album </a:t>
            </a:r>
            <a:r>
              <a:rPr lang="cs-CZ" dirty="0" err="1" smtClean="0"/>
              <a:t>that</a:t>
            </a:r>
            <a:r>
              <a:rPr lang="cs-CZ" dirty="0" smtClean="0"/>
              <a:t> </a:t>
            </a:r>
            <a:r>
              <a:rPr lang="cs-CZ" dirty="0" err="1" smtClean="0"/>
              <a:t>both</a:t>
            </a:r>
            <a:r>
              <a:rPr lang="cs-CZ" dirty="0" smtClean="0"/>
              <a:t> </a:t>
            </a:r>
            <a:r>
              <a:rPr lang="cs-CZ" dirty="0" err="1" smtClean="0"/>
              <a:t>musically</a:t>
            </a:r>
            <a:r>
              <a:rPr lang="cs-CZ" dirty="0" smtClean="0"/>
              <a:t> </a:t>
            </a:r>
            <a:r>
              <a:rPr lang="cs-CZ" dirty="0" err="1" smtClean="0"/>
              <a:t>and</a:t>
            </a:r>
            <a:r>
              <a:rPr lang="cs-CZ" dirty="0" smtClean="0"/>
              <a:t> </a:t>
            </a:r>
            <a:r>
              <a:rPr lang="cs-CZ" dirty="0" err="1" smtClean="0"/>
              <a:t>lyrically</a:t>
            </a:r>
            <a:r>
              <a:rPr lang="cs-CZ" dirty="0" smtClean="0"/>
              <a:t> </a:t>
            </a:r>
            <a:r>
              <a:rPr lang="cs-CZ" dirty="0" err="1" smtClean="0"/>
              <a:t>embraces</a:t>
            </a:r>
            <a:r>
              <a:rPr lang="cs-CZ" dirty="0" smtClean="0"/>
              <a:t> her </a:t>
            </a:r>
            <a:r>
              <a:rPr lang="cs-CZ" dirty="0" err="1" smtClean="0"/>
              <a:t>childhood</a:t>
            </a:r>
            <a:r>
              <a:rPr lang="cs-CZ" dirty="0" smtClean="0"/>
              <a:t> on </a:t>
            </a:r>
            <a:r>
              <a:rPr lang="cs-CZ" dirty="0" err="1" smtClean="0"/>
              <a:t>the</a:t>
            </a:r>
            <a:r>
              <a:rPr lang="cs-CZ" dirty="0" smtClean="0"/>
              <a:t> </a:t>
            </a:r>
            <a:r>
              <a:rPr lang="cs-CZ" dirty="0" err="1" smtClean="0"/>
              <a:t>South</a:t>
            </a:r>
            <a:r>
              <a:rPr lang="cs-CZ" dirty="0" smtClean="0"/>
              <a:t>-</a:t>
            </a:r>
            <a:r>
              <a:rPr lang="cs-CZ" dirty="0" err="1" smtClean="0"/>
              <a:t>West</a:t>
            </a:r>
            <a:r>
              <a:rPr lang="cs-CZ" dirty="0" smtClean="0"/>
              <a:t> </a:t>
            </a:r>
            <a:r>
              <a:rPr lang="cs-CZ" dirty="0" err="1" smtClean="0"/>
              <a:t>coast</a:t>
            </a:r>
            <a:r>
              <a:rPr lang="cs-CZ" dirty="0" smtClean="0"/>
              <a:t> </a:t>
            </a:r>
            <a:r>
              <a:rPr lang="cs-CZ" dirty="0" err="1" smtClean="0"/>
              <a:t>of</a:t>
            </a:r>
            <a:r>
              <a:rPr lang="cs-CZ" dirty="0" smtClean="0"/>
              <a:t> </a:t>
            </a:r>
            <a:r>
              <a:rPr lang="cs-CZ" dirty="0" err="1" smtClean="0"/>
              <a:t>England</a:t>
            </a:r>
            <a:r>
              <a:rPr lang="cs-CZ" dirty="0" smtClean="0"/>
              <a:t> </a:t>
            </a:r>
            <a:r>
              <a:rPr lang="cs-CZ" dirty="0" err="1" smtClean="0"/>
              <a:t>and</a:t>
            </a:r>
            <a:r>
              <a:rPr lang="cs-CZ" dirty="0" smtClean="0"/>
              <a:t> </a:t>
            </a:r>
            <a:r>
              <a:rPr lang="cs-CZ" dirty="0" err="1" smtClean="0"/>
              <a:t>marked</a:t>
            </a:r>
            <a:r>
              <a:rPr lang="cs-CZ" dirty="0" smtClean="0"/>
              <a:t> a </a:t>
            </a:r>
            <a:r>
              <a:rPr lang="cs-CZ" dirty="0" err="1" smtClean="0"/>
              <a:t>dramatic</a:t>
            </a:r>
            <a:r>
              <a:rPr lang="cs-CZ" dirty="0" smtClean="0"/>
              <a:t> </a:t>
            </a:r>
            <a:r>
              <a:rPr lang="cs-CZ" dirty="0" err="1" smtClean="0"/>
              <a:t>change</a:t>
            </a:r>
            <a:r>
              <a:rPr lang="cs-CZ" dirty="0" smtClean="0"/>
              <a:t> in </a:t>
            </a:r>
            <a:r>
              <a:rPr lang="cs-CZ" dirty="0" err="1" smtClean="0"/>
              <a:t>artistic</a:t>
            </a:r>
            <a:r>
              <a:rPr lang="cs-CZ" dirty="0" smtClean="0"/>
              <a:t> </a:t>
            </a:r>
            <a:r>
              <a:rPr lang="cs-CZ" dirty="0" err="1" smtClean="0"/>
              <a:t>expression</a:t>
            </a:r>
            <a:endParaRPr lang="cs-CZ" i="1" dirty="0" smtClean="0"/>
          </a:p>
          <a:p>
            <a:r>
              <a:rPr lang="cs-CZ" i="1" dirty="0" smtClean="0"/>
              <a:t>Let </a:t>
            </a:r>
            <a:r>
              <a:rPr lang="cs-CZ" i="1" dirty="0" err="1" smtClean="0"/>
              <a:t>England</a:t>
            </a:r>
            <a:r>
              <a:rPr lang="cs-CZ" i="1" dirty="0" smtClean="0"/>
              <a:t> </a:t>
            </a:r>
            <a:r>
              <a:rPr lang="cs-CZ" i="1" dirty="0" err="1" smtClean="0"/>
              <a:t>Shake</a:t>
            </a:r>
            <a:r>
              <a:rPr lang="cs-CZ" i="1" dirty="0" smtClean="0"/>
              <a:t> </a:t>
            </a:r>
            <a:r>
              <a:rPr lang="cs-CZ" dirty="0" smtClean="0"/>
              <a:t>(2011), </a:t>
            </a:r>
            <a:r>
              <a:rPr lang="cs-CZ" dirty="0" err="1" smtClean="0"/>
              <a:t>arguably</a:t>
            </a:r>
            <a:r>
              <a:rPr lang="cs-CZ" dirty="0" smtClean="0"/>
              <a:t> </a:t>
            </a:r>
            <a:r>
              <a:rPr lang="cs-CZ" dirty="0" err="1" smtClean="0"/>
              <a:t>Harvey</a:t>
            </a:r>
            <a:r>
              <a:rPr lang="cs-CZ" dirty="0" smtClean="0"/>
              <a:t>´s </a:t>
            </a:r>
            <a:r>
              <a:rPr lang="cs-CZ" dirty="0" err="1" smtClean="0"/>
              <a:t>best</a:t>
            </a:r>
            <a:r>
              <a:rPr lang="cs-CZ" dirty="0" smtClean="0"/>
              <a:t> album, </a:t>
            </a:r>
            <a:r>
              <a:rPr lang="cs-CZ" dirty="0" err="1" smtClean="0"/>
              <a:t>revisits</a:t>
            </a:r>
            <a:r>
              <a:rPr lang="cs-CZ" dirty="0" smtClean="0"/>
              <a:t> </a:t>
            </a:r>
            <a:r>
              <a:rPr lang="cs-CZ" dirty="0" err="1" smtClean="0"/>
              <a:t>Englan</a:t>
            </a:r>
            <a:r>
              <a:rPr lang="cs-CZ" dirty="0" err="1" smtClean="0"/>
              <a:t>d</a:t>
            </a:r>
            <a:r>
              <a:rPr lang="cs-CZ" dirty="0" smtClean="0"/>
              <a:t> </a:t>
            </a:r>
            <a:r>
              <a:rPr lang="cs-CZ" dirty="0" err="1" smtClean="0"/>
              <a:t>of</a:t>
            </a:r>
            <a:r>
              <a:rPr lang="cs-CZ" dirty="0" smtClean="0"/>
              <a:t> </a:t>
            </a:r>
            <a:r>
              <a:rPr lang="cs-CZ" dirty="0" err="1" smtClean="0"/>
              <a:t>the</a:t>
            </a:r>
            <a:r>
              <a:rPr lang="cs-CZ" dirty="0" smtClean="0"/>
              <a:t> Great </a:t>
            </a:r>
            <a:r>
              <a:rPr lang="cs-CZ" dirty="0" err="1" smtClean="0"/>
              <a:t>War</a:t>
            </a:r>
            <a:r>
              <a:rPr lang="cs-CZ" dirty="0" smtClean="0"/>
              <a:t> </a:t>
            </a:r>
            <a:r>
              <a:rPr lang="cs-CZ" dirty="0" err="1" smtClean="0"/>
              <a:t>and</a:t>
            </a:r>
            <a:r>
              <a:rPr lang="cs-CZ" dirty="0" smtClean="0"/>
              <a:t> </a:t>
            </a:r>
            <a:r>
              <a:rPr lang="cs-CZ" dirty="0" err="1" smtClean="0"/>
              <a:t>is</a:t>
            </a:r>
            <a:r>
              <a:rPr lang="cs-CZ" dirty="0" smtClean="0"/>
              <a:t> </a:t>
            </a:r>
            <a:r>
              <a:rPr lang="cs-CZ" dirty="0" err="1" smtClean="0"/>
              <a:t>lyrically</a:t>
            </a:r>
            <a:r>
              <a:rPr lang="cs-CZ" dirty="0" smtClean="0"/>
              <a:t> </a:t>
            </a:r>
            <a:r>
              <a:rPr lang="cs-CZ" dirty="0" err="1" smtClean="0"/>
              <a:t>inspired</a:t>
            </a:r>
            <a:r>
              <a:rPr lang="cs-CZ" dirty="0" smtClean="0"/>
              <a:t> by </a:t>
            </a:r>
            <a:r>
              <a:rPr lang="cs-CZ" dirty="0" err="1" smtClean="0"/>
              <a:t>British</a:t>
            </a:r>
            <a:r>
              <a:rPr lang="cs-CZ" dirty="0" smtClean="0"/>
              <a:t> </a:t>
            </a:r>
            <a:r>
              <a:rPr lang="cs-CZ" dirty="0" err="1" smtClean="0"/>
              <a:t>poets</a:t>
            </a:r>
            <a:r>
              <a:rPr lang="cs-CZ" dirty="0" smtClean="0"/>
              <a:t> </a:t>
            </a:r>
            <a:r>
              <a:rPr lang="cs-CZ" dirty="0" err="1" smtClean="0"/>
              <a:t>of</a:t>
            </a:r>
            <a:r>
              <a:rPr lang="cs-CZ" dirty="0" smtClean="0"/>
              <a:t> </a:t>
            </a:r>
            <a:r>
              <a:rPr lang="cs-CZ" dirty="0" err="1" smtClean="0"/>
              <a:t>the</a:t>
            </a:r>
            <a:r>
              <a:rPr lang="cs-CZ" dirty="0" smtClean="0"/>
              <a:t> Great </a:t>
            </a:r>
            <a:r>
              <a:rPr lang="cs-CZ" dirty="0" err="1" smtClean="0"/>
              <a:t>War</a:t>
            </a:r>
            <a:r>
              <a:rPr lang="cs-CZ" dirty="0" smtClean="0"/>
              <a:t>, such as </a:t>
            </a:r>
            <a:r>
              <a:rPr lang="cs-CZ" dirty="0" err="1" smtClean="0"/>
              <a:t>Wilfred</a:t>
            </a:r>
            <a:r>
              <a:rPr lang="cs-CZ" dirty="0" smtClean="0"/>
              <a:t> </a:t>
            </a:r>
            <a:r>
              <a:rPr lang="cs-CZ" dirty="0" err="1" smtClean="0"/>
              <a:t>Owen</a:t>
            </a:r>
            <a:r>
              <a:rPr lang="cs-CZ" dirty="0" smtClean="0"/>
              <a:t> </a:t>
            </a:r>
            <a:r>
              <a:rPr lang="cs-CZ" dirty="0" err="1" smtClean="0"/>
              <a:t>or</a:t>
            </a:r>
            <a:r>
              <a:rPr lang="cs-CZ" dirty="0" smtClean="0"/>
              <a:t> </a:t>
            </a:r>
            <a:r>
              <a:rPr lang="cs-CZ" dirty="0" err="1" smtClean="0"/>
              <a:t>Siegfried</a:t>
            </a:r>
            <a:r>
              <a:rPr lang="cs-CZ" dirty="0" smtClean="0"/>
              <a:t> </a:t>
            </a:r>
            <a:r>
              <a:rPr lang="cs-CZ" dirty="0" err="1" smtClean="0"/>
              <a:t>Sassoon</a:t>
            </a:r>
            <a:endParaRPr lang="cs-CZ" dirty="0" smtClean="0"/>
          </a:p>
          <a:p>
            <a:r>
              <a:rPr lang="cs-CZ" i="1" dirty="0" err="1" smtClean="0"/>
              <a:t>The</a:t>
            </a:r>
            <a:r>
              <a:rPr lang="cs-CZ" i="1" dirty="0" smtClean="0"/>
              <a:t> </a:t>
            </a:r>
            <a:r>
              <a:rPr lang="cs-CZ" i="1" dirty="0" err="1" smtClean="0"/>
              <a:t>Hope</a:t>
            </a:r>
            <a:r>
              <a:rPr lang="cs-CZ" i="1" dirty="0" smtClean="0"/>
              <a:t> </a:t>
            </a:r>
            <a:r>
              <a:rPr lang="cs-CZ" i="1" dirty="0" err="1" smtClean="0"/>
              <a:t>Six</a:t>
            </a:r>
            <a:r>
              <a:rPr lang="cs-CZ" i="1" dirty="0" smtClean="0"/>
              <a:t> </a:t>
            </a:r>
            <a:r>
              <a:rPr lang="cs-CZ" i="1" dirty="0" err="1" smtClean="0"/>
              <a:t>Demolition</a:t>
            </a:r>
            <a:r>
              <a:rPr lang="cs-CZ" i="1" dirty="0" smtClean="0"/>
              <a:t> Project </a:t>
            </a:r>
            <a:r>
              <a:rPr lang="cs-CZ" dirty="0" smtClean="0"/>
              <a:t>(2016) </a:t>
            </a:r>
            <a:r>
              <a:rPr lang="cs-CZ" dirty="0" err="1" smtClean="0"/>
              <a:t>continues</a:t>
            </a:r>
            <a:r>
              <a:rPr lang="cs-CZ" dirty="0" smtClean="0"/>
              <a:t> </a:t>
            </a:r>
            <a:r>
              <a:rPr lang="cs-CZ" dirty="0" err="1" smtClean="0"/>
              <a:t>the</a:t>
            </a:r>
            <a:r>
              <a:rPr lang="cs-CZ" dirty="0" smtClean="0"/>
              <a:t> musical line </a:t>
            </a:r>
            <a:r>
              <a:rPr lang="cs-CZ" dirty="0" err="1" smtClean="0"/>
              <a:t>established</a:t>
            </a:r>
            <a:r>
              <a:rPr lang="cs-CZ" dirty="0" smtClean="0"/>
              <a:t> by </a:t>
            </a:r>
            <a:r>
              <a:rPr lang="cs-CZ" dirty="0" err="1" smtClean="0"/>
              <a:t>the</a:t>
            </a:r>
            <a:r>
              <a:rPr lang="cs-CZ" dirty="0" smtClean="0"/>
              <a:t> </a:t>
            </a:r>
            <a:r>
              <a:rPr lang="cs-CZ" dirty="0" err="1" smtClean="0"/>
              <a:t>previou</a:t>
            </a:r>
            <a:r>
              <a:rPr lang="cs-CZ" dirty="0" err="1" smtClean="0"/>
              <a:t>s</a:t>
            </a:r>
            <a:r>
              <a:rPr lang="cs-CZ" dirty="0" smtClean="0"/>
              <a:t> album </a:t>
            </a:r>
            <a:r>
              <a:rPr lang="cs-CZ" dirty="0" err="1" smtClean="0"/>
              <a:t>but</a:t>
            </a:r>
            <a:r>
              <a:rPr lang="cs-CZ" dirty="0" smtClean="0"/>
              <a:t> </a:t>
            </a:r>
            <a:r>
              <a:rPr lang="cs-CZ" dirty="0" err="1" smtClean="0"/>
              <a:t>goes</a:t>
            </a:r>
            <a:r>
              <a:rPr lang="cs-CZ" dirty="0" smtClean="0"/>
              <a:t> </a:t>
            </a:r>
            <a:r>
              <a:rPr lang="cs-CZ" dirty="0" err="1" smtClean="0"/>
              <a:t>global</a:t>
            </a:r>
            <a:r>
              <a:rPr lang="cs-CZ" dirty="0" smtClean="0"/>
              <a:t> </a:t>
            </a:r>
            <a:r>
              <a:rPr lang="cs-CZ" dirty="0" err="1" smtClean="0"/>
              <a:t>lyrically</a:t>
            </a:r>
            <a:r>
              <a:rPr lang="cs-CZ" dirty="0" smtClean="0"/>
              <a:t>: </a:t>
            </a:r>
            <a:r>
              <a:rPr lang="cs-CZ" dirty="0" err="1" smtClean="0"/>
              <a:t>it</a:t>
            </a:r>
            <a:r>
              <a:rPr lang="cs-CZ" dirty="0" smtClean="0"/>
              <a:t> </a:t>
            </a:r>
            <a:r>
              <a:rPr lang="cs-CZ" dirty="0" err="1" smtClean="0"/>
              <a:t>was</a:t>
            </a:r>
            <a:r>
              <a:rPr lang="cs-CZ" dirty="0" smtClean="0"/>
              <a:t> </a:t>
            </a:r>
            <a:r>
              <a:rPr lang="cs-CZ" dirty="0" err="1" smtClean="0"/>
              <a:t>born</a:t>
            </a:r>
            <a:r>
              <a:rPr lang="cs-CZ" dirty="0" smtClean="0"/>
              <a:t> </a:t>
            </a:r>
            <a:r>
              <a:rPr lang="cs-CZ" dirty="0" err="1" smtClean="0"/>
              <a:t>out</a:t>
            </a:r>
            <a:r>
              <a:rPr lang="cs-CZ" dirty="0" smtClean="0"/>
              <a:t> </a:t>
            </a:r>
            <a:r>
              <a:rPr lang="cs-CZ" dirty="0" err="1" smtClean="0"/>
              <a:t>of</a:t>
            </a:r>
            <a:r>
              <a:rPr lang="cs-CZ" dirty="0" smtClean="0"/>
              <a:t> </a:t>
            </a:r>
            <a:r>
              <a:rPr lang="cs-CZ" dirty="0" err="1" smtClean="0"/>
              <a:t>Harvey</a:t>
            </a:r>
            <a:r>
              <a:rPr lang="cs-CZ" dirty="0" smtClean="0"/>
              <a:t>´s </a:t>
            </a:r>
            <a:r>
              <a:rPr lang="cs-CZ" dirty="0" err="1" smtClean="0"/>
              <a:t>travels</a:t>
            </a:r>
            <a:r>
              <a:rPr lang="cs-CZ" dirty="0" smtClean="0"/>
              <a:t> </a:t>
            </a:r>
            <a:r>
              <a:rPr lang="cs-CZ" dirty="0" err="1" smtClean="0"/>
              <a:t>through</a:t>
            </a:r>
            <a:r>
              <a:rPr lang="cs-CZ" dirty="0" smtClean="0"/>
              <a:t> </a:t>
            </a:r>
            <a:r>
              <a:rPr lang="cs-CZ" dirty="0" err="1" smtClean="0"/>
              <a:t>troubled</a:t>
            </a:r>
            <a:r>
              <a:rPr lang="cs-CZ" dirty="0" smtClean="0"/>
              <a:t>,</a:t>
            </a:r>
            <a:r>
              <a:rPr lang="cs-CZ" dirty="0" err="1" smtClean="0"/>
              <a:t>war</a:t>
            </a:r>
            <a:r>
              <a:rPr lang="cs-CZ" dirty="0" smtClean="0"/>
              <a:t>-</a:t>
            </a:r>
            <a:r>
              <a:rPr lang="cs-CZ" dirty="0" err="1" smtClean="0"/>
              <a:t>torn</a:t>
            </a:r>
            <a:r>
              <a:rPr lang="cs-CZ" dirty="0" smtClean="0"/>
              <a:t> </a:t>
            </a:r>
            <a:r>
              <a:rPr lang="cs-CZ" dirty="0" err="1" smtClean="0"/>
              <a:t>lands</a:t>
            </a:r>
            <a:r>
              <a:rPr lang="cs-CZ" dirty="0" smtClean="0"/>
              <a:t> such as </a:t>
            </a:r>
            <a:r>
              <a:rPr lang="cs-CZ" dirty="0" err="1" smtClean="0"/>
              <a:t>Afghanistan</a:t>
            </a:r>
            <a:r>
              <a:rPr lang="cs-CZ" dirty="0" smtClean="0"/>
              <a:t> </a:t>
            </a:r>
            <a:r>
              <a:rPr lang="cs-CZ" dirty="0" err="1" smtClean="0"/>
              <a:t>and</a:t>
            </a:r>
            <a:r>
              <a:rPr lang="cs-CZ" dirty="0" smtClean="0"/>
              <a:t> Kosovo </a:t>
            </a:r>
            <a:r>
              <a:rPr lang="cs-CZ" dirty="0" err="1" smtClean="0"/>
              <a:t>the</a:t>
            </a:r>
            <a:r>
              <a:rPr lang="cs-CZ" dirty="0" smtClean="0"/>
              <a:t> </a:t>
            </a:r>
            <a:r>
              <a:rPr lang="cs-CZ" dirty="0" err="1" smtClean="0"/>
              <a:t>year</a:t>
            </a:r>
            <a:r>
              <a:rPr lang="cs-CZ" dirty="0" smtClean="0"/>
              <a:t> </a:t>
            </a:r>
            <a:r>
              <a:rPr lang="cs-CZ" dirty="0" err="1" smtClean="0"/>
              <a:t>before</a:t>
            </a:r>
            <a:endParaRPr lang="cs-CZ" dirty="0" smtClean="0"/>
          </a:p>
          <a:p>
            <a:r>
              <a:rPr lang="cs-CZ" dirty="0" err="1" smtClean="0"/>
              <a:t>That</a:t>
            </a:r>
            <a:r>
              <a:rPr lang="cs-CZ" dirty="0" smtClean="0"/>
              <a:t> </a:t>
            </a:r>
            <a:r>
              <a:rPr lang="cs-CZ" dirty="0" err="1" smtClean="0"/>
              <a:t>journey</a:t>
            </a:r>
            <a:r>
              <a:rPr lang="cs-CZ" dirty="0" smtClean="0"/>
              <a:t> </a:t>
            </a:r>
            <a:r>
              <a:rPr lang="cs-CZ" dirty="0" err="1" smtClean="0"/>
              <a:t>also</a:t>
            </a:r>
            <a:r>
              <a:rPr lang="cs-CZ" dirty="0" smtClean="0"/>
              <a:t> </a:t>
            </a:r>
            <a:r>
              <a:rPr lang="cs-CZ" dirty="0" err="1" smtClean="0"/>
              <a:t>gave</a:t>
            </a:r>
            <a:r>
              <a:rPr lang="cs-CZ" dirty="0" smtClean="0"/>
              <a:t> </a:t>
            </a:r>
            <a:r>
              <a:rPr lang="cs-CZ" dirty="0" err="1" smtClean="0"/>
              <a:t>birth</a:t>
            </a:r>
            <a:r>
              <a:rPr lang="cs-CZ" dirty="0" smtClean="0"/>
              <a:t> to her </a:t>
            </a:r>
            <a:r>
              <a:rPr lang="cs-CZ" dirty="0" err="1" smtClean="0"/>
              <a:t>collection</a:t>
            </a:r>
            <a:r>
              <a:rPr lang="cs-CZ" dirty="0" smtClean="0"/>
              <a:t> </a:t>
            </a:r>
            <a:r>
              <a:rPr lang="cs-CZ" dirty="0" err="1" smtClean="0"/>
              <a:t>of</a:t>
            </a:r>
            <a:r>
              <a:rPr lang="cs-CZ" dirty="0" smtClean="0"/>
              <a:t> </a:t>
            </a:r>
            <a:r>
              <a:rPr lang="cs-CZ" dirty="0" err="1" smtClean="0"/>
              <a:t>poetry</a:t>
            </a:r>
            <a:r>
              <a:rPr lang="cs-CZ" dirty="0" smtClean="0"/>
              <a:t>, </a:t>
            </a:r>
            <a:r>
              <a:rPr lang="cs-CZ" i="1" dirty="0" err="1" smtClean="0"/>
              <a:t>The</a:t>
            </a:r>
            <a:r>
              <a:rPr lang="cs-CZ" i="1" dirty="0" smtClean="0"/>
              <a:t> </a:t>
            </a:r>
            <a:r>
              <a:rPr lang="cs-CZ" i="1" dirty="0" err="1" smtClean="0"/>
              <a:t>Hollow</a:t>
            </a:r>
            <a:r>
              <a:rPr lang="cs-CZ" i="1" dirty="0" smtClean="0"/>
              <a:t> </a:t>
            </a:r>
            <a:r>
              <a:rPr lang="cs-CZ" i="1" dirty="0" err="1" smtClean="0"/>
              <a:t>of</a:t>
            </a:r>
            <a:r>
              <a:rPr lang="cs-CZ" i="1" dirty="0" smtClean="0"/>
              <a:t> </a:t>
            </a:r>
            <a:r>
              <a:rPr lang="cs-CZ" i="1" dirty="0" err="1" smtClean="0"/>
              <a:t>the</a:t>
            </a:r>
            <a:r>
              <a:rPr lang="cs-CZ" i="1" dirty="0" smtClean="0"/>
              <a:t> </a:t>
            </a:r>
            <a:r>
              <a:rPr lang="cs-CZ" i="1" dirty="0" err="1" smtClean="0"/>
              <a:t>Hand</a:t>
            </a:r>
            <a:r>
              <a:rPr lang="cs-CZ" i="1" dirty="0" smtClean="0"/>
              <a:t>, </a:t>
            </a:r>
            <a:r>
              <a:rPr lang="cs-CZ" dirty="0" err="1" smtClean="0"/>
              <a:t>written</a:t>
            </a:r>
            <a:r>
              <a:rPr lang="cs-CZ" dirty="0" smtClean="0"/>
              <a:t> in </a:t>
            </a:r>
            <a:r>
              <a:rPr lang="cs-CZ" dirty="0" err="1" smtClean="0"/>
              <a:t>collaboration</a:t>
            </a:r>
            <a:r>
              <a:rPr lang="cs-CZ" dirty="0" smtClean="0"/>
              <a:t> </a:t>
            </a:r>
            <a:r>
              <a:rPr lang="cs-CZ" dirty="0" err="1" smtClean="0"/>
              <a:t>with</a:t>
            </a:r>
            <a:r>
              <a:rPr lang="cs-CZ" dirty="0" smtClean="0"/>
              <a:t> </a:t>
            </a:r>
            <a:r>
              <a:rPr lang="cs-CZ" dirty="0" err="1" smtClean="0"/>
              <a:t>the</a:t>
            </a:r>
            <a:r>
              <a:rPr lang="cs-CZ" dirty="0" smtClean="0"/>
              <a:t> </a:t>
            </a:r>
            <a:r>
              <a:rPr lang="cs-CZ" dirty="0" err="1" smtClean="0"/>
              <a:t>photographer</a:t>
            </a:r>
            <a:r>
              <a:rPr lang="cs-CZ" dirty="0" smtClean="0"/>
              <a:t> </a:t>
            </a:r>
            <a:r>
              <a:rPr lang="cs-CZ" dirty="0" err="1" smtClean="0"/>
              <a:t>Seamus</a:t>
            </a:r>
            <a:r>
              <a:rPr lang="cs-CZ" dirty="0" smtClean="0"/>
              <a:t> </a:t>
            </a:r>
            <a:r>
              <a:rPr lang="cs-CZ" dirty="0" err="1" smtClean="0"/>
              <a:t>Murphy</a:t>
            </a:r>
            <a:r>
              <a:rPr lang="cs-CZ" dirty="0" smtClean="0"/>
              <a:t> </a:t>
            </a:r>
            <a:endParaRPr lang="cs-CZ" i="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Legacy</a:t>
            </a:r>
            <a:endParaRPr lang="cs-CZ" b="1" dirty="0"/>
          </a:p>
        </p:txBody>
      </p:sp>
      <p:sp>
        <p:nvSpPr>
          <p:cNvPr id="3" name="Zástupný symbol pro obsah 2"/>
          <p:cNvSpPr>
            <a:spLocks noGrp="1"/>
          </p:cNvSpPr>
          <p:nvPr>
            <p:ph idx="1"/>
          </p:nvPr>
        </p:nvSpPr>
        <p:spPr/>
        <p:txBody>
          <a:bodyPr/>
          <a:lstStyle/>
          <a:p>
            <a:r>
              <a:rPr lang="cs-CZ" dirty="0" err="1" smtClean="0"/>
              <a:t>Quite</a:t>
            </a:r>
            <a:r>
              <a:rPr lang="cs-CZ" dirty="0" smtClean="0"/>
              <a:t> </a:t>
            </a:r>
            <a:r>
              <a:rPr lang="cs-CZ" dirty="0" err="1" smtClean="0"/>
              <a:t>undoubtedly</a:t>
            </a:r>
            <a:r>
              <a:rPr lang="cs-CZ" dirty="0" smtClean="0"/>
              <a:t>, </a:t>
            </a:r>
            <a:r>
              <a:rPr lang="cs-CZ" dirty="0" err="1" smtClean="0"/>
              <a:t>alongside</a:t>
            </a:r>
            <a:r>
              <a:rPr lang="cs-CZ" dirty="0" smtClean="0"/>
              <a:t> </a:t>
            </a:r>
            <a:r>
              <a:rPr lang="cs-CZ" dirty="0" err="1" smtClean="0"/>
              <a:t>Janis</a:t>
            </a:r>
            <a:r>
              <a:rPr lang="cs-CZ" dirty="0" smtClean="0"/>
              <a:t> </a:t>
            </a:r>
            <a:r>
              <a:rPr lang="cs-CZ" dirty="0" err="1" smtClean="0"/>
              <a:t>Joplin</a:t>
            </a:r>
            <a:r>
              <a:rPr lang="cs-CZ" dirty="0" smtClean="0"/>
              <a:t> </a:t>
            </a:r>
            <a:r>
              <a:rPr lang="cs-CZ" dirty="0" err="1" smtClean="0"/>
              <a:t>and</a:t>
            </a:r>
            <a:r>
              <a:rPr lang="cs-CZ" dirty="0" smtClean="0"/>
              <a:t> </a:t>
            </a:r>
            <a:r>
              <a:rPr lang="cs-CZ" dirty="0" err="1" smtClean="0"/>
              <a:t>Patti</a:t>
            </a:r>
            <a:r>
              <a:rPr lang="cs-CZ" dirty="0" smtClean="0"/>
              <a:t> </a:t>
            </a:r>
            <a:r>
              <a:rPr lang="cs-CZ" dirty="0" err="1" smtClean="0"/>
              <a:t>Smith</a:t>
            </a:r>
            <a:r>
              <a:rPr lang="cs-CZ" dirty="0" smtClean="0"/>
              <a:t>, P. J. </a:t>
            </a:r>
            <a:r>
              <a:rPr lang="cs-CZ" dirty="0" err="1" smtClean="0"/>
              <a:t>Harvey</a:t>
            </a:r>
            <a:r>
              <a:rPr lang="cs-CZ" dirty="0" smtClean="0"/>
              <a:t> </a:t>
            </a:r>
            <a:r>
              <a:rPr lang="cs-CZ" dirty="0" err="1" smtClean="0"/>
              <a:t>is</a:t>
            </a:r>
            <a:r>
              <a:rPr lang="cs-CZ" dirty="0" smtClean="0"/>
              <a:t> </a:t>
            </a:r>
            <a:r>
              <a:rPr lang="cs-CZ" dirty="0" err="1" smtClean="0"/>
              <a:t>the</a:t>
            </a:r>
            <a:r>
              <a:rPr lang="cs-CZ" dirty="0" smtClean="0"/>
              <a:t> </a:t>
            </a:r>
            <a:r>
              <a:rPr lang="cs-CZ" dirty="0" err="1" smtClean="0"/>
              <a:t>greatest</a:t>
            </a:r>
            <a:r>
              <a:rPr lang="cs-CZ" dirty="0" smtClean="0"/>
              <a:t> </a:t>
            </a:r>
            <a:r>
              <a:rPr lang="cs-CZ" dirty="0" err="1" smtClean="0"/>
              <a:t>female</a:t>
            </a:r>
            <a:r>
              <a:rPr lang="cs-CZ" dirty="0" smtClean="0"/>
              <a:t> rock star </a:t>
            </a:r>
            <a:r>
              <a:rPr lang="cs-CZ" dirty="0" err="1" smtClean="0"/>
              <a:t>of</a:t>
            </a:r>
            <a:r>
              <a:rPr lang="cs-CZ" dirty="0" smtClean="0"/>
              <a:t> </a:t>
            </a:r>
            <a:r>
              <a:rPr lang="cs-CZ" dirty="0" err="1" smtClean="0"/>
              <a:t>all</a:t>
            </a:r>
            <a:r>
              <a:rPr lang="cs-CZ" dirty="0" smtClean="0"/>
              <a:t> </a:t>
            </a:r>
            <a:r>
              <a:rPr lang="cs-CZ" dirty="0" err="1" smtClean="0"/>
              <a:t>times</a:t>
            </a:r>
            <a:endParaRPr lang="cs-CZ" dirty="0" smtClean="0"/>
          </a:p>
          <a:p>
            <a:r>
              <a:rPr lang="cs-CZ" dirty="0" smtClean="0"/>
              <a:t>Her </a:t>
            </a:r>
            <a:r>
              <a:rPr lang="cs-CZ" dirty="0" err="1" smtClean="0"/>
              <a:t>innovative</a:t>
            </a:r>
            <a:r>
              <a:rPr lang="cs-CZ" dirty="0" smtClean="0"/>
              <a:t> style </a:t>
            </a:r>
            <a:r>
              <a:rPr lang="cs-CZ" dirty="0" err="1" smtClean="0"/>
              <a:t>and</a:t>
            </a:r>
            <a:r>
              <a:rPr lang="cs-CZ" dirty="0" smtClean="0"/>
              <a:t> </a:t>
            </a:r>
            <a:r>
              <a:rPr lang="cs-CZ" dirty="0" err="1" smtClean="0"/>
              <a:t>the</a:t>
            </a:r>
            <a:r>
              <a:rPr lang="cs-CZ" dirty="0" smtClean="0"/>
              <a:t> far-</a:t>
            </a:r>
            <a:r>
              <a:rPr lang="cs-CZ" dirty="0" err="1" smtClean="0"/>
              <a:t>reaching</a:t>
            </a:r>
            <a:r>
              <a:rPr lang="cs-CZ" dirty="0" smtClean="0"/>
              <a:t> </a:t>
            </a:r>
            <a:r>
              <a:rPr lang="cs-CZ" dirty="0" err="1" smtClean="0"/>
              <a:t>scope</a:t>
            </a:r>
            <a:r>
              <a:rPr lang="cs-CZ" dirty="0" smtClean="0"/>
              <a:t> </a:t>
            </a:r>
            <a:r>
              <a:rPr lang="cs-CZ" dirty="0" err="1" smtClean="0"/>
              <a:t>of</a:t>
            </a:r>
            <a:r>
              <a:rPr lang="cs-CZ" dirty="0" smtClean="0"/>
              <a:t> her musical </a:t>
            </a:r>
            <a:r>
              <a:rPr lang="cs-CZ" dirty="0" err="1" smtClean="0"/>
              <a:t>and</a:t>
            </a:r>
            <a:r>
              <a:rPr lang="cs-CZ" dirty="0" smtClean="0"/>
              <a:t> </a:t>
            </a:r>
            <a:r>
              <a:rPr lang="cs-CZ" dirty="0" err="1" smtClean="0"/>
              <a:t>lyrical</a:t>
            </a:r>
            <a:r>
              <a:rPr lang="cs-CZ" dirty="0" smtClean="0"/>
              <a:t> </a:t>
            </a:r>
            <a:r>
              <a:rPr lang="cs-CZ" dirty="0" err="1" smtClean="0"/>
              <a:t>expression</a:t>
            </a:r>
            <a:r>
              <a:rPr lang="cs-CZ" dirty="0" smtClean="0"/>
              <a:t> </a:t>
            </a:r>
            <a:r>
              <a:rPr lang="cs-CZ" dirty="0" err="1" smtClean="0"/>
              <a:t>have</a:t>
            </a:r>
            <a:r>
              <a:rPr lang="cs-CZ" dirty="0" smtClean="0"/>
              <a:t> </a:t>
            </a:r>
            <a:r>
              <a:rPr lang="cs-CZ" dirty="0" err="1" smtClean="0"/>
              <a:t>been</a:t>
            </a:r>
            <a:r>
              <a:rPr lang="cs-CZ" dirty="0" smtClean="0"/>
              <a:t> a major </a:t>
            </a:r>
            <a:r>
              <a:rPr lang="cs-CZ" dirty="0" err="1" smtClean="0"/>
              <a:t>source</a:t>
            </a:r>
            <a:r>
              <a:rPr lang="cs-CZ" dirty="0" smtClean="0"/>
              <a:t> </a:t>
            </a:r>
            <a:r>
              <a:rPr lang="cs-CZ" dirty="0" err="1" smtClean="0"/>
              <a:t>of</a:t>
            </a:r>
            <a:r>
              <a:rPr lang="cs-CZ" dirty="0" smtClean="0"/>
              <a:t> influence on </a:t>
            </a:r>
            <a:r>
              <a:rPr lang="cs-CZ" dirty="0" err="1" smtClean="0"/>
              <a:t>the</a:t>
            </a:r>
            <a:r>
              <a:rPr lang="cs-CZ" dirty="0" smtClean="0"/>
              <a:t> </a:t>
            </a:r>
            <a:r>
              <a:rPr lang="cs-CZ" dirty="0" err="1" smtClean="0"/>
              <a:t>subsequent</a:t>
            </a:r>
            <a:r>
              <a:rPr lang="cs-CZ" dirty="0" smtClean="0"/>
              <a:t> </a:t>
            </a:r>
            <a:r>
              <a:rPr lang="cs-CZ" dirty="0" err="1" smtClean="0"/>
              <a:t>generation</a:t>
            </a:r>
            <a:r>
              <a:rPr lang="cs-CZ" dirty="0" smtClean="0"/>
              <a:t> </a:t>
            </a:r>
            <a:r>
              <a:rPr lang="cs-CZ" dirty="0" err="1" smtClean="0"/>
              <a:t>of</a:t>
            </a:r>
            <a:r>
              <a:rPr lang="cs-CZ" dirty="0" smtClean="0"/>
              <a:t> </a:t>
            </a:r>
            <a:r>
              <a:rPr lang="cs-CZ" dirty="0" err="1" smtClean="0"/>
              <a:t>songwriters</a:t>
            </a:r>
            <a:r>
              <a:rPr lang="cs-CZ" dirty="0" smtClean="0"/>
              <a:t> </a:t>
            </a:r>
            <a:r>
              <a:rPr lang="cs-CZ" dirty="0" err="1" smtClean="0"/>
              <a:t>and</a:t>
            </a:r>
            <a:r>
              <a:rPr lang="cs-CZ" dirty="0" smtClean="0"/>
              <a:t> </a:t>
            </a:r>
            <a:r>
              <a:rPr lang="cs-CZ" dirty="0" err="1" smtClean="0"/>
              <a:t>musicians</a:t>
            </a:r>
            <a:endParaRPr lang="cs-CZ" dirty="0" smtClean="0"/>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1423988" y="0"/>
            <a:ext cx="10018712" cy="1752600"/>
          </a:xfrm>
        </p:spPr>
        <p:txBody>
          <a:bodyPr/>
          <a:lstStyle/>
          <a:p>
            <a:pPr eaLnBrk="1" hangingPunct="1"/>
            <a:r>
              <a:rPr lang="en-US" altLang="cs-CZ" b="1" smtClean="0">
                <a:ln>
                  <a:noFill/>
                </a:ln>
              </a:rPr>
              <a:t>Example</a:t>
            </a:r>
            <a:endParaRPr lang="cs-CZ" altLang="cs-CZ" b="1" smtClean="0">
              <a:ln>
                <a:noFill/>
              </a:ln>
            </a:endParaRPr>
          </a:p>
        </p:txBody>
      </p:sp>
      <p:sp>
        <p:nvSpPr>
          <p:cNvPr id="3" name="Zástupný symbol pro obsah 2"/>
          <p:cNvSpPr>
            <a:spLocks noGrp="1"/>
          </p:cNvSpPr>
          <p:nvPr>
            <p:ph idx="1"/>
          </p:nvPr>
        </p:nvSpPr>
        <p:spPr>
          <a:xfrm>
            <a:off x="1014413" y="2514600"/>
            <a:ext cx="10018712" cy="3124200"/>
          </a:xfrm>
        </p:spPr>
        <p:txBody>
          <a:bodyPr>
            <a:normAutofit fontScale="25000" lnSpcReduction="20000"/>
          </a:bodyPr>
          <a:lstStyle/>
          <a:p>
            <a:pPr>
              <a:buNone/>
            </a:pPr>
            <a:r>
              <a:rPr lang="cs-CZ" sz="5400" b="1" dirty="0" smtClean="0"/>
              <a:t>  </a:t>
            </a:r>
            <a:r>
              <a:rPr lang="cs-CZ" sz="5400" b="1" dirty="0" smtClean="0"/>
              <a:t>      </a:t>
            </a:r>
            <a:r>
              <a:rPr lang="en-GB" sz="8000" b="1" dirty="0" smtClean="0"/>
              <a:t>White </a:t>
            </a:r>
            <a:r>
              <a:rPr lang="en-GB" sz="8000" b="1" dirty="0" smtClean="0"/>
              <a:t>Chalk</a:t>
            </a:r>
            <a:endParaRPr lang="cs-CZ" sz="8000" b="1" dirty="0" smtClean="0"/>
          </a:p>
          <a:p>
            <a:pPr>
              <a:buNone/>
            </a:pPr>
            <a:r>
              <a:rPr lang="en-GB" sz="8000" b="1" dirty="0" smtClean="0"/>
              <a:t> </a:t>
            </a:r>
            <a:endParaRPr lang="cs-CZ" sz="8000" dirty="0" smtClean="0"/>
          </a:p>
          <a:p>
            <a:pPr>
              <a:buNone/>
            </a:pPr>
            <a:r>
              <a:rPr lang="cs-CZ" sz="8000" dirty="0" smtClean="0"/>
              <a:t>      </a:t>
            </a:r>
            <a:r>
              <a:rPr lang="en-GB" sz="8000" dirty="0" smtClean="0"/>
              <a:t>White </a:t>
            </a:r>
            <a:r>
              <a:rPr lang="en-GB" sz="8000" dirty="0" smtClean="0"/>
              <a:t>chalk hills are all I've known</a:t>
            </a:r>
            <a:br>
              <a:rPr lang="en-GB" sz="8000" dirty="0" smtClean="0"/>
            </a:br>
            <a:r>
              <a:rPr lang="en-GB" sz="8000" dirty="0" smtClean="0"/>
              <a:t>White chalk hills will rot my bones</a:t>
            </a:r>
            <a:br>
              <a:rPr lang="en-GB" sz="8000" dirty="0" smtClean="0"/>
            </a:br>
            <a:r>
              <a:rPr lang="en-GB" sz="8000" dirty="0" smtClean="0"/>
              <a:t>White chalk sticking to my shoes</a:t>
            </a:r>
            <a:br>
              <a:rPr lang="en-GB" sz="8000" dirty="0" smtClean="0"/>
            </a:br>
            <a:r>
              <a:rPr lang="en-GB" sz="8000" dirty="0" smtClean="0"/>
              <a:t>White chalk playing as a child with you</a:t>
            </a:r>
            <a:br>
              <a:rPr lang="en-GB" sz="8000" dirty="0" smtClean="0"/>
            </a:br>
            <a:r>
              <a:rPr lang="en-GB" sz="8000" dirty="0" smtClean="0"/>
              <a:t/>
            </a:r>
            <a:br>
              <a:rPr lang="en-GB" sz="8000" dirty="0" smtClean="0"/>
            </a:br>
            <a:r>
              <a:rPr lang="en-GB" sz="8000" dirty="0" smtClean="0"/>
              <a:t>White chalk sat against time</a:t>
            </a:r>
            <a:br>
              <a:rPr lang="en-GB" sz="8000" dirty="0" smtClean="0"/>
            </a:br>
            <a:r>
              <a:rPr lang="en-GB" sz="8000" dirty="0" smtClean="0"/>
              <a:t>White chalk cutting down the sea line</a:t>
            </a:r>
            <a:br>
              <a:rPr lang="en-GB" sz="8000" dirty="0" smtClean="0"/>
            </a:br>
            <a:r>
              <a:rPr lang="en-GB" sz="8000" dirty="0" smtClean="0"/>
              <a:t>I know Mary's by the surf</a:t>
            </a:r>
            <a:br>
              <a:rPr lang="en-GB" sz="8000" dirty="0" smtClean="0"/>
            </a:br>
            <a:r>
              <a:rPr lang="en-GB" sz="8000" dirty="0" smtClean="0"/>
              <a:t>On a path cut 1500 years </a:t>
            </a:r>
            <a:r>
              <a:rPr lang="en-GB" sz="8000" dirty="0" smtClean="0"/>
              <a:t>ago</a:t>
            </a:r>
            <a:endParaRPr lang="cs-CZ" sz="8000" dirty="0" smtClean="0"/>
          </a:p>
          <a:p>
            <a:pPr>
              <a:buNone/>
            </a:pPr>
            <a:r>
              <a:rPr lang="en-GB" sz="8000" dirty="0" smtClean="0"/>
              <a:t/>
            </a:r>
            <a:br>
              <a:rPr lang="en-GB" sz="8000" dirty="0" smtClean="0"/>
            </a:br>
            <a:r>
              <a:rPr lang="en-GB" sz="1600" dirty="0" smtClean="0"/>
              <a:t/>
            </a:r>
            <a:br>
              <a:rPr lang="en-GB" sz="1600" dirty="0" smtClean="0"/>
            </a:br>
            <a:r>
              <a:rPr lang="en-GB" sz="8000" dirty="0" smtClean="0"/>
              <a:t>And I know these chalk hills will rot my bones</a:t>
            </a:r>
            <a:r>
              <a:rPr lang="en-GB" sz="4900" dirty="0" smtClean="0">
                <a:latin typeface="Times New Roman" pitchFamily="18" charset="0"/>
                <a:cs typeface="Times New Roman" pitchFamily="18" charset="0"/>
              </a:rPr>
              <a:t/>
            </a:r>
            <a:br>
              <a:rPr lang="en-GB" sz="4900" dirty="0" smtClean="0">
                <a:latin typeface="Times New Roman" pitchFamily="18" charset="0"/>
                <a:cs typeface="Times New Roman" pitchFamily="18" charset="0"/>
              </a:rPr>
            </a:br>
            <a:r>
              <a:rPr lang="en-GB" altLang="cs-CZ" sz="2000" dirty="0" smtClean="0"/>
              <a:t/>
            </a:r>
            <a:br>
              <a:rPr lang="en-GB" altLang="cs-CZ" sz="2000" dirty="0" smtClean="0"/>
            </a:br>
            <a:r>
              <a:rPr lang="en-GB" altLang="cs-CZ" dirty="0" smtClean="0"/>
              <a:t/>
            </a:r>
            <a:br>
              <a:rPr lang="en-GB" altLang="cs-CZ" dirty="0" smtClean="0"/>
            </a:br>
            <a:r>
              <a:rPr lang="en-GB" altLang="cs-CZ" sz="600" dirty="0" smtClean="0"/>
              <a:t/>
            </a:r>
            <a:br>
              <a:rPr lang="en-GB" altLang="cs-CZ" sz="600" dirty="0" smtClean="0"/>
            </a:br>
            <a:endParaRPr lang="cs-CZ" altLang="cs-CZ" sz="6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axa">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axa">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x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TM03457496[[fn=Paralaxa]]</Template>
  <TotalTime>578</TotalTime>
  <Words>856</Words>
  <Application>Microsoft Office PowerPoint</Application>
  <PresentationFormat>Vlastní</PresentationFormat>
  <Paragraphs>50</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Paralaxa</vt:lpstr>
      <vt:lpstr>7. P. J. Harvey (born 1969) </vt:lpstr>
      <vt:lpstr>Early Years</vt:lpstr>
      <vt:lpstr>First recordings</vt:lpstr>
      <vt:lpstr>Pressure and breakdown</vt:lpstr>
      <vt:lpstr>Speculations about mental health</vt:lpstr>
      <vt:lpstr>The US years</vt:lpstr>
      <vt:lpstr>Recent work</vt:lpstr>
      <vt:lpstr>Legacy</vt:lpstr>
      <vt:lpstr>Example</vt:lpstr>
      <vt:lpstr>Snímek 10</vt:lpstr>
      <vt:lpstr>Study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Before Postmodernism: The Frankfurt School</dc:title>
  <dc:creator>Radek</dc:creator>
  <cp:lastModifiedBy>Standard</cp:lastModifiedBy>
  <cp:revision>50</cp:revision>
  <dcterms:created xsi:type="dcterms:W3CDTF">2014-12-14T09:01:03Z</dcterms:created>
  <dcterms:modified xsi:type="dcterms:W3CDTF">2019-10-02T05:05:12Z</dcterms:modified>
</cp:coreProperties>
</file>