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2. 4. 2019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2. 4. 2019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2. 4. 2019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2. 4. 2019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2. 4. 2019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2. 4. 2019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2. 4. 2019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2. 4. 2019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2. 4. 2019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2. 4. 2019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2. 4. 2019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95C8A8F-D3E2-44C2-A6E6-10001C0A144D}" type="datetimeFigureOut">
              <a:rPr lang="cs-CZ" smtClean="0"/>
              <a:pPr/>
              <a:t>2. 4. 2019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1. Rupert </a:t>
            </a:r>
            <a:r>
              <a:rPr lang="cs-CZ" dirty="0" err="1" smtClean="0"/>
              <a:t>brooke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(1887 – 1915)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qualities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Regarded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war</a:t>
            </a:r>
            <a:r>
              <a:rPr lang="cs-CZ" dirty="0" smtClean="0"/>
              <a:t> as </a:t>
            </a:r>
            <a:r>
              <a:rPr lang="cs-CZ" dirty="0" err="1" smtClean="0"/>
              <a:t>opportunity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ennobling</a:t>
            </a:r>
            <a:r>
              <a:rPr lang="cs-CZ" dirty="0" smtClean="0"/>
              <a:t> </a:t>
            </a:r>
            <a:r>
              <a:rPr lang="cs-CZ" dirty="0" err="1" smtClean="0"/>
              <a:t>experience</a:t>
            </a:r>
            <a:endParaRPr lang="cs-CZ" dirty="0" smtClean="0"/>
          </a:p>
          <a:p>
            <a:r>
              <a:rPr lang="cs-CZ" dirty="0" err="1" smtClean="0"/>
              <a:t>Created</a:t>
            </a:r>
            <a:r>
              <a:rPr lang="cs-CZ" dirty="0" smtClean="0"/>
              <a:t> a lot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controversy</a:t>
            </a:r>
            <a:r>
              <a:rPr lang="cs-CZ" dirty="0" smtClean="0"/>
              <a:t> </a:t>
            </a:r>
            <a:r>
              <a:rPr lang="cs-CZ" dirty="0" err="1" smtClean="0"/>
              <a:t>through</a:t>
            </a:r>
            <a:r>
              <a:rPr lang="cs-CZ" dirty="0" smtClean="0"/>
              <a:t> his </a:t>
            </a:r>
            <a:r>
              <a:rPr lang="cs-CZ" dirty="0" err="1" smtClean="0"/>
              <a:t>writing</a:t>
            </a:r>
            <a:endParaRPr lang="cs-CZ" dirty="0" smtClean="0"/>
          </a:p>
          <a:p>
            <a:r>
              <a:rPr lang="cs-CZ" dirty="0" err="1" smtClean="0"/>
              <a:t>Young</a:t>
            </a:r>
            <a:r>
              <a:rPr lang="cs-CZ" dirty="0" smtClean="0"/>
              <a:t> man </a:t>
            </a:r>
            <a:r>
              <a:rPr lang="cs-CZ" dirty="0" err="1" smtClean="0"/>
              <a:t>of</a:t>
            </a:r>
            <a:r>
              <a:rPr lang="cs-CZ" dirty="0" smtClean="0"/>
              <a:t> noble </a:t>
            </a:r>
            <a:r>
              <a:rPr lang="cs-CZ" dirty="0" err="1" smtClean="0"/>
              <a:t>qualities</a:t>
            </a:r>
            <a:r>
              <a:rPr lang="cs-CZ" dirty="0" smtClean="0"/>
              <a:t>, Cambridge-</a:t>
            </a:r>
            <a:r>
              <a:rPr lang="cs-CZ" dirty="0" err="1" smtClean="0"/>
              <a:t>educated</a:t>
            </a:r>
            <a:r>
              <a:rPr lang="cs-CZ" dirty="0" smtClean="0"/>
              <a:t>, </a:t>
            </a:r>
            <a:r>
              <a:rPr lang="cs-CZ" dirty="0" err="1" smtClean="0"/>
              <a:t>excellent</a:t>
            </a:r>
            <a:r>
              <a:rPr lang="cs-CZ" dirty="0" smtClean="0"/>
              <a:t> in </a:t>
            </a:r>
            <a:r>
              <a:rPr lang="cs-CZ" dirty="0" err="1" smtClean="0"/>
              <a:t>classical</a:t>
            </a:r>
            <a:r>
              <a:rPr lang="cs-CZ" dirty="0" smtClean="0"/>
              <a:t> </a:t>
            </a:r>
            <a:r>
              <a:rPr lang="cs-CZ" dirty="0" err="1" smtClean="0"/>
              <a:t>subjects</a:t>
            </a:r>
            <a:r>
              <a:rPr lang="cs-CZ" dirty="0" smtClean="0"/>
              <a:t> and </a:t>
            </a:r>
            <a:r>
              <a:rPr lang="cs-CZ" dirty="0" err="1" smtClean="0"/>
              <a:t>sports</a:t>
            </a:r>
            <a:endParaRPr lang="cs-CZ" dirty="0" smtClean="0"/>
          </a:p>
          <a:p>
            <a:r>
              <a:rPr lang="cs-CZ" dirty="0" smtClean="0"/>
              <a:t>A man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admirable</a:t>
            </a:r>
            <a:r>
              <a:rPr lang="cs-CZ" dirty="0" smtClean="0"/>
              <a:t> </a:t>
            </a:r>
            <a:r>
              <a:rPr lang="cs-CZ" dirty="0" err="1" smtClean="0"/>
              <a:t>intellect</a:t>
            </a:r>
            <a:r>
              <a:rPr lang="cs-CZ" dirty="0" smtClean="0"/>
              <a:t> and </a:t>
            </a:r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beauty</a:t>
            </a:r>
            <a:endParaRPr lang="cs-CZ" dirty="0" smtClean="0"/>
          </a:p>
          <a:p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figures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Edward </a:t>
            </a:r>
            <a:r>
              <a:rPr lang="cs-CZ" dirty="0" err="1" smtClean="0"/>
              <a:t>Marsh</a:t>
            </a:r>
            <a:r>
              <a:rPr lang="cs-CZ" dirty="0" smtClean="0"/>
              <a:t> and Winston Churchill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among</a:t>
            </a:r>
            <a:r>
              <a:rPr lang="cs-CZ" dirty="0" smtClean="0"/>
              <a:t> his </a:t>
            </a:r>
            <a:r>
              <a:rPr lang="cs-CZ" dirty="0" err="1" smtClean="0"/>
              <a:t>friends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War</a:t>
            </a:r>
            <a:r>
              <a:rPr lang="cs-CZ" dirty="0" smtClean="0"/>
              <a:t> </a:t>
            </a:r>
            <a:r>
              <a:rPr lang="cs-CZ" dirty="0" err="1" smtClean="0"/>
              <a:t>experience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Brooke</a:t>
            </a:r>
            <a:r>
              <a:rPr lang="cs-CZ" dirty="0" smtClean="0"/>
              <a:t> </a:t>
            </a:r>
            <a:r>
              <a:rPr lang="en-GB" dirty="0" smtClean="0"/>
              <a:t>originally </a:t>
            </a:r>
            <a:r>
              <a:rPr lang="cs-CZ" dirty="0" err="1" smtClean="0"/>
              <a:t>joined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Artists</a:t>
            </a:r>
            <a:r>
              <a:rPr lang="en-GB" dirty="0" smtClean="0"/>
              <a:t>’ Rifles when England declared war</a:t>
            </a:r>
          </a:p>
          <a:p>
            <a:r>
              <a:rPr lang="en-GB" dirty="0" smtClean="0"/>
              <a:t>As a member of Anson Battery he was present at Britain’s failed attempt to save Antwerp</a:t>
            </a:r>
            <a:endParaRPr lang="en-US" dirty="0" smtClean="0"/>
          </a:p>
          <a:p>
            <a:r>
              <a:rPr lang="en-US" dirty="0" smtClean="0"/>
              <a:t>While at home on Christmas leave 1914, he wrote five sonnet his current reputation is based on</a:t>
            </a:r>
          </a:p>
          <a:p>
            <a:r>
              <a:rPr lang="en-US" dirty="0" smtClean="0"/>
              <a:t>The sonnets were immediately published in December 1914</a:t>
            </a:r>
          </a:p>
          <a:p>
            <a:r>
              <a:rPr lang="en-US" dirty="0" smtClean="0"/>
              <a:t>Brooke </a:t>
            </a:r>
            <a:r>
              <a:rPr lang="en-US" dirty="0" smtClean="0"/>
              <a:t>died in April 1915 on the island of Skyros due to blood poisoning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Instrument of propaganda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Brooke was immensely, almost frantically popular (intellectual power, good looks, noble spirit)</a:t>
            </a:r>
            <a:endParaRPr lang="en-US" dirty="0"/>
          </a:p>
          <a:p>
            <a:r>
              <a:rPr lang="en-US" dirty="0" smtClean="0"/>
              <a:t>Three days after his death, London </a:t>
            </a:r>
            <a:r>
              <a:rPr lang="en-US" i="1" dirty="0" smtClean="0"/>
              <a:t>Times </a:t>
            </a:r>
            <a:r>
              <a:rPr lang="en-US" dirty="0" smtClean="0"/>
              <a:t>ran an article by Winston Churchill, who declared Rupert Brooke a symbol of England’s patriotic youth</a:t>
            </a:r>
          </a:p>
          <a:p>
            <a:r>
              <a:rPr lang="en-US" dirty="0" smtClean="0"/>
              <a:t>In this way, Churchill helped Brooke to a    posthumous legendary status and made him an instrument of war propaganda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Character of Brooke’s poetry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/>
          </a:p>
          <a:p>
            <a:r>
              <a:rPr lang="en-US" dirty="0" smtClean="0"/>
              <a:t>His poetry was very Georgian in its style and lyricism; its perspective very personalized</a:t>
            </a:r>
            <a:endParaRPr lang="en-US" dirty="0" smtClean="0"/>
          </a:p>
          <a:p>
            <a:r>
              <a:rPr lang="en-US" dirty="0" smtClean="0"/>
              <a:t>It is unlikely that this would have changed had he lived long enough to witness the last years of the war</a:t>
            </a:r>
          </a:p>
          <a:p>
            <a:r>
              <a:rPr lang="en-US" dirty="0" smtClean="0"/>
              <a:t>In fact, he saw enough of the war’s misery and bloodshed when he witnessed the fall of Antwerp to the Germans, which only strengthened his English patriotism and determination to oppose such evils</a:t>
            </a:r>
            <a:endParaRPr lang="en-US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en-GB" b="1" dirty="0"/>
              <a:t>Rupert Brooke, ‘The Dead</a:t>
            </a:r>
            <a:r>
              <a:rPr lang="en-GB" b="1" dirty="0" smtClean="0"/>
              <a:t>’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en-GB" dirty="0"/>
              <a:t>Blow out, you bugles, over the rich Dead!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There's none of these so lonely and poor of old,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But, dying, has made us rarer gifts than gold.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These laid the world away; poured out the red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Sweet wine of youth; gave up the years to be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Of work and joy, and that unhoped serene,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That men call age; and those who would have been,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Their sons, they gave, their immortality.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Blow, bugles, blow! They brought us, for our </a:t>
            </a:r>
            <a:r>
              <a:rPr lang="en-GB" dirty="0" smtClean="0"/>
              <a:t>death</a:t>
            </a:r>
            <a:r>
              <a:rPr lang="en-GB" dirty="0"/>
              <a:t>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Holiness, lacked so long, and Love, and Pain.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Honour has come back, as a king, to earth,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And paid his subjects with a royal wage;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And Nobleness walks in our ways again;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And we have come into our heritage. </a:t>
            </a:r>
            <a:endParaRPr lang="cs-CZ" dirty="0"/>
          </a:p>
          <a:p>
            <a:pPr marL="137160" indent="0"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7869" y="692696"/>
            <a:ext cx="8229600" cy="4709160"/>
          </a:xfrm>
        </p:spPr>
        <p:txBody>
          <a:bodyPr>
            <a:normAutofit fontScale="62500" lnSpcReduction="20000"/>
          </a:bodyPr>
          <a:lstStyle/>
          <a:p>
            <a:pPr marL="137160" indent="0">
              <a:buNone/>
            </a:pPr>
            <a:r>
              <a:rPr lang="en-GB" b="1" dirty="0"/>
              <a:t>Rupert Brooke, ‘The Soldier’</a:t>
            </a:r>
            <a:endParaRPr lang="cs-CZ" dirty="0"/>
          </a:p>
          <a:p>
            <a:pPr marL="137160" indent="0">
              <a:buNone/>
            </a:pPr>
            <a:r>
              <a:rPr lang="en-GB" b="1" dirty="0"/>
              <a:t> 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If I should die, think only this of me: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That there's some corner of a foreign field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That is for ever England. There shall be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In that rich earth a richer dust concealed;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A dust whom England bore, shaped, made aware,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Gave, once, her flowers to love, her ways to roam,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A body of England's, breathing English air,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Washed by the rivers, blest by suns of home.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And think, this heart, all evil shed away,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A pulse in the eternal mind, no less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Gives somewhere back the thoughts by England given;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Her sights and sounds; dreams happy as her day;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And laughter, learnt of friends; and gentleness,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In hearts at peace, under an English heaven. </a:t>
            </a:r>
            <a:endParaRPr lang="cs-CZ" dirty="0"/>
          </a:p>
          <a:p>
            <a:pPr marL="13716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questions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GB" dirty="0"/>
              <a:t>How does Brooke harness and whip up the British patriotic sentiment?</a:t>
            </a:r>
            <a:endParaRPr lang="cs-CZ" dirty="0"/>
          </a:p>
          <a:p>
            <a:pPr lvl="0"/>
            <a:r>
              <a:rPr lang="en-GB" dirty="0"/>
              <a:t>Why and how does he glorify sacrifice in ‘The Dead’?</a:t>
            </a:r>
            <a:endParaRPr lang="cs-CZ" dirty="0"/>
          </a:p>
          <a:p>
            <a:pPr lvl="0"/>
            <a:r>
              <a:rPr lang="en-GB" dirty="0"/>
              <a:t>What does ‘England’ signify in ‘The Soldier’?</a:t>
            </a:r>
            <a:endParaRPr lang="cs-CZ" dirty="0"/>
          </a:p>
          <a:p>
            <a:pPr lvl="0"/>
            <a:r>
              <a:rPr lang="en-GB" dirty="0"/>
              <a:t>Discuss the images of immortality the two poems offer to compensate for the loss of young lives.</a:t>
            </a:r>
            <a:endParaRPr lang="cs-CZ" dirty="0"/>
          </a:p>
          <a:p>
            <a:pPr lvl="0"/>
            <a:r>
              <a:rPr lang="en-GB" dirty="0"/>
              <a:t>Both poems are firmly embedded in the tradition of sonnet-writing. How does this fact influence the ideas and emotions the poems put forth?</a:t>
            </a:r>
            <a:endParaRPr lang="cs-CZ" dirty="0"/>
          </a:p>
          <a:p>
            <a:pPr>
              <a:buNone/>
            </a:pPr>
            <a:endParaRPr lang="en-US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141</TotalTime>
  <Words>511</Words>
  <Application>Microsoft Office PowerPoint</Application>
  <PresentationFormat>Předvádění na obrazovce (4:3)</PresentationFormat>
  <Paragraphs>64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Book Antiqua</vt:lpstr>
      <vt:lpstr>Lucida Sans</vt:lpstr>
      <vt:lpstr>Wingdings</vt:lpstr>
      <vt:lpstr>Wingdings 2</vt:lpstr>
      <vt:lpstr>Wingdings 3</vt:lpstr>
      <vt:lpstr>Vrchol</vt:lpstr>
      <vt:lpstr>1. Rupert brooke (1887 – 1915)</vt:lpstr>
      <vt:lpstr>Personal qualities</vt:lpstr>
      <vt:lpstr>War experience</vt:lpstr>
      <vt:lpstr>Instrument of propaganda</vt:lpstr>
      <vt:lpstr>Character of Brooke’s poetry</vt:lpstr>
      <vt:lpstr>Examples</vt:lpstr>
      <vt:lpstr>Prezentace aplikace PowerPoint</vt:lpstr>
      <vt:lpstr>Study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English Literature (7th century – 1066)</dc:title>
  <dc:creator>oem</dc:creator>
  <cp:lastModifiedBy>Radek</cp:lastModifiedBy>
  <cp:revision>15</cp:revision>
  <dcterms:created xsi:type="dcterms:W3CDTF">2012-11-22T20:17:43Z</dcterms:created>
  <dcterms:modified xsi:type="dcterms:W3CDTF">2019-04-02T12:01:04Z</dcterms:modified>
</cp:coreProperties>
</file>