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7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Roger</a:t>
            </a:r>
            <a:r>
              <a:rPr lang="cs-CZ" dirty="0" smtClean="0"/>
              <a:t> </a:t>
            </a:r>
            <a:r>
              <a:rPr lang="cs-CZ" dirty="0" err="1" smtClean="0"/>
              <a:t>M</a:t>
            </a:r>
            <a:r>
              <a:rPr lang="cs-CZ" sz="3200" dirty="0" err="1" smtClean="0"/>
              <a:t>c</a:t>
            </a:r>
            <a:r>
              <a:rPr lang="cs-CZ" dirty="0" err="1" smtClean="0"/>
              <a:t>Gough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b</a:t>
            </a:r>
            <a:r>
              <a:rPr lang="cs-CZ" dirty="0" smtClean="0"/>
              <a:t>. 1937)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Identify and discuss the subjects of </a:t>
            </a:r>
            <a:r>
              <a:rPr lang="en-GB" dirty="0" err="1" smtClean="0"/>
              <a:t>McGough’s</a:t>
            </a:r>
            <a:r>
              <a:rPr lang="en-GB" dirty="0" smtClean="0"/>
              <a:t> poems.</a:t>
            </a:r>
            <a:endParaRPr lang="cs-CZ" dirty="0" smtClean="0"/>
          </a:p>
          <a:p>
            <a:pPr lvl="0"/>
            <a:r>
              <a:rPr lang="en-GB" dirty="0" smtClean="0"/>
              <a:t>Does </a:t>
            </a:r>
            <a:r>
              <a:rPr lang="en-GB" dirty="0" err="1" smtClean="0"/>
              <a:t>McGough’s</a:t>
            </a:r>
            <a:r>
              <a:rPr lang="en-GB" dirty="0" smtClean="0"/>
              <a:t> general idea of ‘poetry as subversion’ apply to the three poems?</a:t>
            </a:r>
            <a:endParaRPr lang="cs-CZ" dirty="0" smtClean="0"/>
          </a:p>
          <a:p>
            <a:pPr lvl="0"/>
            <a:r>
              <a:rPr lang="en-GB" dirty="0" smtClean="0"/>
              <a:t>Find and analyse examples of wordplay in the texts.</a:t>
            </a:r>
            <a:endParaRPr lang="cs-CZ" dirty="0" smtClean="0"/>
          </a:p>
          <a:p>
            <a:pPr lvl="0"/>
            <a:r>
              <a:rPr lang="en-GB" dirty="0" smtClean="0"/>
              <a:t>Which aspect of the modern/postmodern condition does ‘Q’ capture?</a:t>
            </a:r>
            <a:endParaRPr lang="cs-CZ" dirty="0" smtClean="0"/>
          </a:p>
          <a:p>
            <a:pPr lvl="0"/>
            <a:r>
              <a:rPr lang="en-GB" dirty="0" smtClean="0"/>
              <a:t>In what ways is humour intertwined with sadness in ‘Let Me Die’?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Roger </a:t>
            </a:r>
            <a:r>
              <a:rPr lang="en-US" dirty="0" err="1" smtClean="0"/>
              <a:t>McGough</a:t>
            </a:r>
            <a:r>
              <a:rPr lang="en-US" dirty="0" smtClean="0"/>
              <a:t>, another veteran of contemporary British </a:t>
            </a:r>
            <a:r>
              <a:rPr lang="cs-CZ" dirty="0" err="1" smtClean="0"/>
              <a:t>poetry</a:t>
            </a:r>
            <a:r>
              <a:rPr lang="cs-CZ" smtClean="0"/>
              <a:t>, </a:t>
            </a:r>
            <a:r>
              <a:rPr lang="en-US" dirty="0" smtClean="0"/>
              <a:t>is also tied to a particular locality – Liverpool</a:t>
            </a:r>
            <a:endParaRPr lang="cs-CZ" dirty="0" smtClean="0"/>
          </a:p>
          <a:p>
            <a:r>
              <a:rPr lang="en-US" dirty="0" smtClean="0"/>
              <a:t>A major exponent of the Liverpool scene, Roger </a:t>
            </a:r>
            <a:r>
              <a:rPr lang="en-US" dirty="0" err="1" smtClean="0"/>
              <a:t>McGough</a:t>
            </a:r>
            <a:r>
              <a:rPr lang="en-US" dirty="0" smtClean="0"/>
              <a:t> writes poetry of a </a:t>
            </a:r>
            <a:r>
              <a:rPr lang="en-US" dirty="0" err="1" smtClean="0"/>
              <a:t>performative</a:t>
            </a:r>
            <a:r>
              <a:rPr lang="en-US" dirty="0" smtClean="0"/>
              <a:t> nature and is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en-US" dirty="0" smtClean="0"/>
              <a:t>not just an accomplished poet but also a great entertainer </a:t>
            </a:r>
            <a:endParaRPr lang="cs-CZ" dirty="0" smtClean="0"/>
          </a:p>
          <a:p>
            <a:r>
              <a:rPr lang="en-US" dirty="0" smtClean="0"/>
              <a:t>In the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Roger </a:t>
            </a:r>
            <a:r>
              <a:rPr lang="en-US" dirty="0" err="1" smtClean="0"/>
              <a:t>McGough</a:t>
            </a:r>
            <a:r>
              <a:rPr lang="en-US" dirty="0" smtClean="0"/>
              <a:t>,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en-US" dirty="0" smtClean="0"/>
              <a:t> find poetry in one of its most appealing and approachable </a:t>
            </a:r>
            <a:r>
              <a:rPr lang="en-US" dirty="0" err="1" smtClean="0"/>
              <a:t>gui</a:t>
            </a:r>
            <a:r>
              <a:rPr lang="cs-CZ" dirty="0" smtClean="0"/>
              <a:t>ses</a:t>
            </a:r>
          </a:p>
          <a:p>
            <a:r>
              <a:rPr lang="en-GB" dirty="0" smtClean="0"/>
              <a:t>A prolific writer, he has published more than 50 books of adult and children’s poetry, as well as several plays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Beatles </a:t>
            </a:r>
            <a:r>
              <a:rPr lang="cs-CZ" dirty="0" err="1" smtClean="0"/>
              <a:t>connection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After attending the University of Hull to study French and geography, </a:t>
            </a:r>
            <a:r>
              <a:rPr lang="en-GB" dirty="0" err="1" smtClean="0"/>
              <a:t>McGough</a:t>
            </a:r>
            <a:r>
              <a:rPr lang="en-GB" dirty="0" smtClean="0"/>
              <a:t> dabbled as a pop singer and lyricist in the band the Scaffold </a:t>
            </a:r>
            <a:endParaRPr lang="cs-CZ" dirty="0" smtClean="0"/>
          </a:p>
          <a:p>
            <a:r>
              <a:rPr lang="en-GB" dirty="0" smtClean="0"/>
              <a:t>Along with his two band mates, including Beatles-brother Mike McCartney, he earned minor fame for his song “Lily the Pink,” which reached number one on the UK charts in 1968</a:t>
            </a:r>
            <a:endParaRPr lang="cs-CZ" dirty="0" smtClean="0"/>
          </a:p>
          <a:p>
            <a:r>
              <a:rPr lang="en-GB" dirty="0" smtClean="0"/>
              <a:t>He contributed to mainstream culture by assisting with the dialogue for the Beatles’ film </a:t>
            </a:r>
            <a:r>
              <a:rPr lang="en-GB" i="1" dirty="0" smtClean="0"/>
              <a:t>The Yellow Submarine </a:t>
            </a:r>
            <a:r>
              <a:rPr lang="en-GB" dirty="0" smtClean="0"/>
              <a:t>(1968), though his name did not appear in the credits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>
                <a:effectLst/>
              </a:rPr>
              <a:t>The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Mersey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Sound</a:t>
            </a:r>
            <a:endParaRPr lang="cs-CZ" i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As a poet, </a:t>
            </a:r>
            <a:r>
              <a:rPr lang="en-GB" dirty="0" err="1" smtClean="0"/>
              <a:t>McGough</a:t>
            </a:r>
            <a:r>
              <a:rPr lang="en-GB" dirty="0" smtClean="0"/>
              <a:t> came to national prominence through the publication of </a:t>
            </a:r>
            <a:r>
              <a:rPr lang="en-GB" i="1" dirty="0" smtClean="0"/>
              <a:t>The </a:t>
            </a:r>
            <a:r>
              <a:rPr lang="en-GB" i="1" dirty="0" err="1" smtClean="0"/>
              <a:t>Mers</a:t>
            </a:r>
            <a:r>
              <a:rPr lang="cs-CZ" i="1" dirty="0" err="1" smtClean="0"/>
              <a:t>ey</a:t>
            </a:r>
            <a:r>
              <a:rPr lang="cs-CZ" i="1" dirty="0" smtClean="0"/>
              <a:t> </a:t>
            </a:r>
            <a:r>
              <a:rPr lang="cs-CZ" i="1" dirty="0" err="1" smtClean="0"/>
              <a:t>Sound</a:t>
            </a:r>
            <a:r>
              <a:rPr lang="cs-CZ" i="1" dirty="0" smtClean="0"/>
              <a:t> i</a:t>
            </a:r>
            <a:r>
              <a:rPr lang="en-GB" dirty="0" smtClean="0"/>
              <a:t>n 1967 </a:t>
            </a:r>
            <a:endParaRPr lang="cs-CZ" dirty="0" smtClean="0"/>
          </a:p>
          <a:p>
            <a:r>
              <a:rPr lang="en-GB" i="1" dirty="0" smtClean="0"/>
              <a:t>The Mersey Sound</a:t>
            </a:r>
            <a:r>
              <a:rPr lang="en-GB" dirty="0" smtClean="0"/>
              <a:t> is an anthology of poetry by three Liverpool poets: </a:t>
            </a:r>
            <a:r>
              <a:rPr lang="en-GB" dirty="0" err="1" smtClean="0"/>
              <a:t>McGough</a:t>
            </a:r>
            <a:r>
              <a:rPr lang="en-GB" dirty="0" smtClean="0"/>
              <a:t>, Brian Patten and Adrian Henri. It went on to sell over 500,000 copies, becoming one of the bestselling poetry anthologies of all time</a:t>
            </a:r>
            <a:endParaRPr lang="cs-CZ" dirty="0" smtClean="0"/>
          </a:p>
          <a:p>
            <a:r>
              <a:rPr lang="en-GB" dirty="0" smtClean="0"/>
              <a:t>The title of the anthology was a conscious association of the three Liverpool poets with the musical phenomenon caused by the eruption of the Beatles and associated bands from the same city, known collectively as the "</a:t>
            </a:r>
            <a:r>
              <a:rPr lang="en-GB" dirty="0" err="1" smtClean="0"/>
              <a:t>Merseybeat</a:t>
            </a:r>
            <a:r>
              <a:rPr lang="en-GB" dirty="0" smtClean="0"/>
              <a:t>"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Let Me Die a Youngman's Death</a:t>
            </a:r>
            <a:endParaRPr lang="en-GB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One of </a:t>
            </a:r>
            <a:r>
              <a:rPr lang="en-GB" dirty="0" err="1" smtClean="0"/>
              <a:t>McGough's</a:t>
            </a:r>
            <a:r>
              <a:rPr lang="en-GB" dirty="0" smtClean="0"/>
              <a:t> early poems, </a:t>
            </a:r>
            <a:r>
              <a:rPr lang="en-GB" i="1" dirty="0" smtClean="0"/>
              <a:t>Let Me Die a Youngman's Death</a:t>
            </a:r>
            <a:r>
              <a:rPr lang="en-GB" dirty="0" smtClean="0"/>
              <a:t> (but not, as the poem states, before the poet reaches 73, 91 or 104 years of age), was included in a BBC anthology of the British nation's hundred favourite poems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Roger</a:t>
            </a:r>
            <a:r>
              <a:rPr lang="cs-CZ" dirty="0" smtClean="0"/>
              <a:t> </a:t>
            </a:r>
            <a:r>
              <a:rPr lang="en-GB" dirty="0" err="1" smtClean="0"/>
              <a:t>McGough</a:t>
            </a:r>
            <a:r>
              <a:rPr lang="en-GB" dirty="0" smtClean="0"/>
              <a:t> has been </a:t>
            </a:r>
            <a:r>
              <a:rPr lang="cs-CZ" dirty="0" err="1" smtClean="0"/>
              <a:t>famously</a:t>
            </a:r>
            <a:r>
              <a:rPr lang="cs-CZ" dirty="0" smtClean="0"/>
              <a:t> </a:t>
            </a:r>
            <a:r>
              <a:rPr lang="en-GB" dirty="0" smtClean="0"/>
              <a:t>nicknamed 'the patron saint of poetry' </a:t>
            </a:r>
            <a:r>
              <a:rPr lang="cs-CZ" dirty="0" smtClean="0"/>
              <a:t>by </a:t>
            </a:r>
            <a:r>
              <a:rPr lang="cs-CZ" dirty="0" err="1" smtClean="0"/>
              <a:t>fellow</a:t>
            </a:r>
            <a:r>
              <a:rPr lang="cs-CZ" dirty="0" smtClean="0"/>
              <a:t> </a:t>
            </a:r>
            <a:r>
              <a:rPr lang="cs-CZ" dirty="0" err="1" smtClean="0"/>
              <a:t>writer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former</a:t>
            </a:r>
            <a:r>
              <a:rPr lang="cs-CZ" dirty="0" smtClean="0"/>
              <a:t> Poet </a:t>
            </a:r>
            <a:r>
              <a:rPr lang="cs-CZ" dirty="0" err="1" smtClean="0"/>
              <a:t>Laureate</a:t>
            </a:r>
            <a:r>
              <a:rPr lang="cs-CZ" dirty="0" smtClean="0"/>
              <a:t> </a:t>
            </a:r>
            <a:r>
              <a:rPr lang="cs-CZ" dirty="0" err="1" smtClean="0"/>
              <a:t>Carol</a:t>
            </a:r>
            <a:r>
              <a:rPr lang="cs-CZ" dirty="0" smtClean="0"/>
              <a:t> </a:t>
            </a:r>
            <a:r>
              <a:rPr lang="cs-CZ" dirty="0" err="1" smtClean="0"/>
              <a:t>Ann</a:t>
            </a:r>
            <a:r>
              <a:rPr lang="cs-CZ" dirty="0" smtClean="0"/>
              <a:t> </a:t>
            </a:r>
            <a:r>
              <a:rPr lang="cs-CZ" dirty="0" err="1" smtClean="0"/>
              <a:t>Duffy</a:t>
            </a:r>
            <a:r>
              <a:rPr lang="en-GB" baseline="30000" dirty="0" smtClean="0"/>
              <a:t> </a:t>
            </a:r>
            <a:endParaRPr lang="cs-CZ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Patron </a:t>
            </a:r>
            <a:r>
              <a:rPr lang="cs-CZ" dirty="0" err="1" smtClean="0"/>
              <a:t>saint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poetry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Influenced by the Beat culture in the United States, </a:t>
            </a:r>
            <a:r>
              <a:rPr lang="en-GB" dirty="0" err="1" smtClean="0"/>
              <a:t>McGough</a:t>
            </a:r>
            <a:r>
              <a:rPr lang="en-GB" dirty="0" smtClean="0"/>
              <a:t> embraces freedom of expression through his poems’ subjects and verse structure</a:t>
            </a:r>
            <a:endParaRPr lang="cs-CZ" dirty="0" smtClean="0"/>
          </a:p>
          <a:p>
            <a:r>
              <a:rPr lang="en-GB" dirty="0" smtClean="0"/>
              <a:t>He focuses primarily on the ordinary and every day, and his poetry is both accessible and </a:t>
            </a:r>
            <a:r>
              <a:rPr lang="en-GB" dirty="0" err="1" smtClean="0"/>
              <a:t>popula</a:t>
            </a:r>
            <a:r>
              <a:rPr lang="cs-CZ" dirty="0" smtClean="0"/>
              <a:t>r</a:t>
            </a:r>
          </a:p>
          <a:p>
            <a:r>
              <a:rPr lang="en-GB" dirty="0" smtClean="0"/>
              <a:t>Though approachable, </a:t>
            </a:r>
            <a:r>
              <a:rPr lang="en-GB" dirty="0" err="1" smtClean="0"/>
              <a:t>McGough’s</a:t>
            </a:r>
            <a:r>
              <a:rPr lang="en-GB" dirty="0" smtClean="0"/>
              <a:t> poetry also exhibits considerable depth. </a:t>
            </a:r>
            <a:r>
              <a:rPr lang="en-GB" dirty="0" err="1" smtClean="0"/>
              <a:t>McGough</a:t>
            </a:r>
            <a:r>
              <a:rPr lang="en-GB" dirty="0" smtClean="0"/>
              <a:t> considers poetry a form of subversion. </a:t>
            </a:r>
            <a:endParaRPr lang="cs-CZ" dirty="0" smtClean="0"/>
          </a:p>
          <a:p>
            <a:r>
              <a:rPr lang="en-GB" dirty="0" smtClean="0"/>
              <a:t>He often uses various forms of humour, particularly wordplay, to confront serious topics in an effort to expose the subjectivity of reality </a:t>
            </a:r>
            <a:endParaRPr lang="cs-CZ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b="1" dirty="0" smtClean="0"/>
              <a:t>            </a:t>
            </a:r>
            <a:r>
              <a:rPr lang="en-GB" b="1" dirty="0" smtClean="0"/>
              <a:t>‘First Day at School’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            </a:t>
            </a:r>
            <a:r>
              <a:rPr lang="en-GB" dirty="0" smtClean="0"/>
              <a:t>A </a:t>
            </a:r>
            <a:r>
              <a:rPr lang="en-GB" dirty="0" err="1" smtClean="0"/>
              <a:t>millionbillionwillion</a:t>
            </a:r>
            <a:r>
              <a:rPr lang="en-GB" dirty="0" smtClean="0"/>
              <a:t> miles from home </a:t>
            </a:r>
            <a:br>
              <a:rPr lang="en-GB" dirty="0" smtClean="0"/>
            </a:br>
            <a:r>
              <a:rPr lang="en-GB" dirty="0" smtClean="0"/>
              <a:t>Waiting for the bell to go. (To go where?) </a:t>
            </a:r>
            <a:br>
              <a:rPr lang="en-GB" dirty="0" smtClean="0"/>
            </a:br>
            <a:r>
              <a:rPr lang="en-GB" dirty="0" smtClean="0"/>
              <a:t>Why are they all so big, other children? </a:t>
            </a:r>
            <a:br>
              <a:rPr lang="en-GB" dirty="0" smtClean="0"/>
            </a:br>
            <a:r>
              <a:rPr lang="en-GB" dirty="0" smtClean="0"/>
              <a:t>So noisy? So much at home they </a:t>
            </a:r>
            <a:br>
              <a:rPr lang="en-GB" dirty="0" smtClean="0"/>
            </a:br>
            <a:r>
              <a:rPr lang="en-GB" dirty="0" smtClean="0"/>
              <a:t>Must have been born in uniform </a:t>
            </a:r>
            <a:br>
              <a:rPr lang="en-GB" dirty="0" smtClean="0"/>
            </a:br>
            <a:r>
              <a:rPr lang="en-GB" dirty="0" smtClean="0"/>
              <a:t>Lived all their lives in playgrounds </a:t>
            </a:r>
            <a:br>
              <a:rPr lang="en-GB" dirty="0" smtClean="0"/>
            </a:br>
            <a:r>
              <a:rPr lang="en-GB" dirty="0" smtClean="0"/>
              <a:t>Spent the years inventing games </a:t>
            </a:r>
            <a:br>
              <a:rPr lang="en-GB" dirty="0" smtClean="0"/>
            </a:br>
            <a:r>
              <a:rPr lang="en-GB" dirty="0" smtClean="0"/>
              <a:t>That don't let me in. Games </a:t>
            </a:r>
            <a:br>
              <a:rPr lang="en-GB" dirty="0" smtClean="0"/>
            </a:br>
            <a:r>
              <a:rPr lang="en-GB" dirty="0" smtClean="0"/>
              <a:t>That are rough, that swallow you up.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the railings. </a:t>
            </a:r>
            <a:br>
              <a:rPr lang="en-GB" dirty="0" smtClean="0"/>
            </a:br>
            <a:r>
              <a:rPr lang="en-GB" dirty="0" smtClean="0"/>
              <a:t>All around, the railings. </a:t>
            </a:r>
            <a:br>
              <a:rPr lang="en-GB" dirty="0" smtClean="0"/>
            </a:br>
            <a:r>
              <a:rPr lang="en-GB" dirty="0" smtClean="0"/>
              <a:t>Are they to keep out wolves and monsters? </a:t>
            </a:r>
            <a:br>
              <a:rPr lang="en-GB" dirty="0" smtClean="0"/>
            </a:br>
            <a:r>
              <a:rPr lang="en-GB" dirty="0" smtClean="0"/>
              <a:t>Things that carry off and eat children? </a:t>
            </a:r>
            <a:br>
              <a:rPr lang="en-GB" dirty="0" smtClean="0"/>
            </a:br>
            <a:r>
              <a:rPr lang="en-GB" dirty="0" smtClean="0"/>
              <a:t>Things you don't take sweets from? </a:t>
            </a:r>
            <a:br>
              <a:rPr lang="en-GB" dirty="0" smtClean="0"/>
            </a:br>
            <a:r>
              <a:rPr lang="en-GB" dirty="0" smtClean="0"/>
              <a:t>Perhaps they're to stop us getting out </a:t>
            </a:r>
            <a:br>
              <a:rPr lang="en-GB" dirty="0" smtClean="0"/>
            </a:br>
            <a:r>
              <a:rPr lang="en-GB" dirty="0" smtClean="0"/>
              <a:t>Running away from the </a:t>
            </a:r>
            <a:r>
              <a:rPr lang="en-GB" dirty="0" err="1" smtClean="0"/>
              <a:t>lessins</a:t>
            </a:r>
            <a:r>
              <a:rPr lang="en-GB" dirty="0" smtClean="0"/>
              <a:t>. </a:t>
            </a:r>
            <a:r>
              <a:rPr lang="en-GB" dirty="0" err="1" smtClean="0"/>
              <a:t>Lessin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smtClean="0"/>
              <a:t>What does a </a:t>
            </a:r>
            <a:r>
              <a:rPr lang="en-GB" dirty="0" err="1" smtClean="0"/>
              <a:t>lessin</a:t>
            </a:r>
            <a:r>
              <a:rPr lang="en-GB" dirty="0" smtClean="0"/>
              <a:t> look like? </a:t>
            </a:r>
            <a:br>
              <a:rPr lang="en-GB" dirty="0" smtClean="0"/>
            </a:br>
            <a:r>
              <a:rPr lang="en-GB" dirty="0" smtClean="0"/>
              <a:t>Sounds small and slimy. </a:t>
            </a:r>
            <a:br>
              <a:rPr lang="en-GB" dirty="0" smtClean="0"/>
            </a:br>
            <a:r>
              <a:rPr lang="en-GB" dirty="0" smtClean="0"/>
              <a:t>They keep them in the </a:t>
            </a:r>
            <a:r>
              <a:rPr lang="en-GB" dirty="0" err="1" smtClean="0"/>
              <a:t>glassrooms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smtClean="0"/>
              <a:t>Whole rooms made out of glass. Imagine.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 wish I could remember my name </a:t>
            </a:r>
            <a:br>
              <a:rPr lang="en-GB" dirty="0" smtClean="0"/>
            </a:br>
            <a:r>
              <a:rPr lang="en-GB" dirty="0" smtClean="0"/>
              <a:t>Mummy said it would come in useful. </a:t>
            </a:r>
            <a:br>
              <a:rPr lang="en-GB" dirty="0" smtClean="0"/>
            </a:br>
            <a:r>
              <a:rPr lang="en-GB" dirty="0" smtClean="0"/>
              <a:t>Like </a:t>
            </a:r>
            <a:r>
              <a:rPr lang="en-GB" dirty="0" err="1" smtClean="0"/>
              <a:t>wellies</a:t>
            </a:r>
            <a:r>
              <a:rPr lang="en-GB" dirty="0" smtClean="0"/>
              <a:t>. When there's puddles. </a:t>
            </a:r>
            <a:br>
              <a:rPr lang="en-GB" dirty="0" smtClean="0"/>
            </a:br>
            <a:r>
              <a:rPr lang="en-GB" dirty="0" err="1" smtClean="0"/>
              <a:t>Yellowwellies</a:t>
            </a:r>
            <a:r>
              <a:rPr lang="en-GB" dirty="0" smtClean="0"/>
              <a:t>. I wish she was here. </a:t>
            </a:r>
            <a:br>
              <a:rPr lang="en-GB" dirty="0" smtClean="0"/>
            </a:br>
            <a:r>
              <a:rPr lang="en-GB" dirty="0" smtClean="0"/>
              <a:t>I think my name is sewn on somewhere </a:t>
            </a:r>
            <a:br>
              <a:rPr lang="en-GB" dirty="0" smtClean="0"/>
            </a:br>
            <a:r>
              <a:rPr lang="en-GB" dirty="0" smtClean="0"/>
              <a:t>Perhaps the teacher will read it for me. </a:t>
            </a:r>
            <a:br>
              <a:rPr lang="en-GB" dirty="0" smtClean="0"/>
            </a:br>
            <a:r>
              <a:rPr lang="en-GB" dirty="0" smtClean="0"/>
              <a:t>Tea-</a:t>
            </a:r>
            <a:r>
              <a:rPr lang="en-GB" dirty="0" err="1" smtClean="0"/>
              <a:t>cher</a:t>
            </a:r>
            <a:r>
              <a:rPr lang="en-GB" dirty="0" smtClean="0"/>
              <a:t>. The one who makes the tea.</a:t>
            </a:r>
            <a:endParaRPr lang="cs-CZ" b="1" dirty="0" smtClean="0"/>
          </a:p>
          <a:p>
            <a:pPr marL="137160" indent="0">
              <a:buNone/>
            </a:pPr>
            <a:r>
              <a:rPr lang="en-GB" dirty="0" smtClean="0"/>
              <a:t> </a:t>
            </a:r>
            <a:endParaRPr lang="cs-CZ" dirty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869" y="692696"/>
            <a:ext cx="8229600" cy="470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    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</a:t>
            </a:r>
            <a:r>
              <a:rPr lang="en-GB" b="1" dirty="0" smtClean="0"/>
              <a:t>‘Q’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        </a:t>
            </a:r>
            <a:r>
              <a:rPr lang="en-GB" dirty="0" smtClean="0"/>
              <a:t>I join the queue</a:t>
            </a:r>
            <a:br>
              <a:rPr lang="en-GB" dirty="0" smtClean="0"/>
            </a:br>
            <a:r>
              <a:rPr lang="en-GB" dirty="0" smtClean="0"/>
              <a:t>We move up nicely.</a:t>
            </a:r>
            <a:br>
              <a:rPr lang="en-GB" dirty="0" smtClean="0"/>
            </a:br>
            <a:endParaRPr lang="cs-CZ" b="1" dirty="0" smtClean="0"/>
          </a:p>
          <a:p>
            <a:pPr>
              <a:buNone/>
            </a:pPr>
            <a:r>
              <a:rPr lang="cs-CZ" dirty="0" smtClean="0"/>
              <a:t>        </a:t>
            </a:r>
            <a:r>
              <a:rPr lang="en-GB" dirty="0" smtClean="0"/>
              <a:t>I ask the lady in front</a:t>
            </a:r>
            <a:br>
              <a:rPr lang="en-GB" dirty="0" smtClean="0"/>
            </a:br>
            <a:r>
              <a:rPr lang="en-GB" dirty="0" smtClean="0"/>
              <a:t>What are we queuing for.</a:t>
            </a:r>
            <a:br>
              <a:rPr lang="en-GB" dirty="0" smtClean="0"/>
            </a:br>
            <a:r>
              <a:rPr lang="en-GB" dirty="0" smtClean="0"/>
              <a:t>'To join another queue,'</a:t>
            </a:r>
            <a:br>
              <a:rPr lang="en-GB" dirty="0" smtClean="0"/>
            </a:br>
            <a:r>
              <a:rPr lang="en-GB" dirty="0" smtClean="0"/>
              <a:t>She explains.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'How pointless,' I say,</a:t>
            </a:r>
            <a:br>
              <a:rPr lang="en-GB" dirty="0" smtClean="0"/>
            </a:br>
            <a:r>
              <a:rPr lang="en-GB" dirty="0" smtClean="0"/>
              <a:t>'I'm leaving.' She points</a:t>
            </a:r>
            <a:br>
              <a:rPr lang="en-GB" dirty="0" smtClean="0"/>
            </a:br>
            <a:r>
              <a:rPr lang="en-GB" dirty="0" smtClean="0"/>
              <a:t>To another long queue.</a:t>
            </a:r>
            <a:br>
              <a:rPr lang="en-GB" dirty="0" smtClean="0"/>
            </a:br>
            <a:r>
              <a:rPr lang="en-GB" dirty="0" smtClean="0"/>
              <a:t>'Then you must get in line.'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 join the queue.</a:t>
            </a:r>
            <a:br>
              <a:rPr lang="en-GB" dirty="0" smtClean="0"/>
            </a:br>
            <a:r>
              <a:rPr lang="en-GB" dirty="0" smtClean="0"/>
              <a:t>We move up nicely</a:t>
            </a:r>
            <a:endParaRPr lang="cs-CZ" b="1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70916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b="1" dirty="0" smtClean="0"/>
              <a:t>           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</a:t>
            </a:r>
            <a:r>
              <a:rPr lang="en-GB" b="1" dirty="0" smtClean="0"/>
              <a:t>‘Let Me Die a Young Man’s Death’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              </a:t>
            </a:r>
            <a:r>
              <a:rPr lang="en-GB" dirty="0" smtClean="0"/>
              <a:t>Let me die a </a:t>
            </a:r>
            <a:r>
              <a:rPr lang="en-GB" dirty="0" err="1" smtClean="0"/>
              <a:t>youngman's</a:t>
            </a:r>
            <a:r>
              <a:rPr lang="en-GB" dirty="0" smtClean="0"/>
              <a:t> death</a:t>
            </a:r>
            <a:br>
              <a:rPr lang="en-GB" dirty="0" smtClean="0"/>
            </a:br>
            <a:r>
              <a:rPr lang="en-GB" dirty="0" smtClean="0"/>
              <a:t>not a clean and </a:t>
            </a:r>
            <a:r>
              <a:rPr lang="en-GB" dirty="0" err="1" smtClean="0"/>
              <a:t>inbetween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sheets </a:t>
            </a:r>
            <a:r>
              <a:rPr lang="en-GB" dirty="0" err="1" smtClean="0"/>
              <a:t>holywater</a:t>
            </a:r>
            <a:r>
              <a:rPr lang="en-GB" dirty="0" smtClean="0"/>
              <a:t> death</a:t>
            </a:r>
            <a:br>
              <a:rPr lang="en-GB" dirty="0" smtClean="0"/>
            </a:br>
            <a:r>
              <a:rPr lang="en-GB" dirty="0" smtClean="0"/>
              <a:t>not a famous-last-words</a:t>
            </a:r>
            <a:br>
              <a:rPr lang="en-GB" dirty="0" smtClean="0"/>
            </a:br>
            <a:r>
              <a:rPr lang="en-GB" dirty="0" smtClean="0"/>
              <a:t>peaceful out of breath death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When I'm 73</a:t>
            </a:r>
            <a:br>
              <a:rPr lang="en-GB" dirty="0" smtClean="0"/>
            </a:br>
            <a:r>
              <a:rPr lang="en-GB" dirty="0" smtClean="0"/>
              <a:t>and in constant good tumour</a:t>
            </a:r>
            <a:br>
              <a:rPr lang="en-GB" dirty="0" smtClean="0"/>
            </a:br>
            <a:r>
              <a:rPr lang="en-GB" dirty="0" smtClean="0"/>
              <a:t>may I be mown down at dawn</a:t>
            </a:r>
            <a:br>
              <a:rPr lang="en-GB" dirty="0" smtClean="0"/>
            </a:br>
            <a:r>
              <a:rPr lang="en-GB" dirty="0" smtClean="0"/>
              <a:t>by a bright red sports car</a:t>
            </a:r>
            <a:br>
              <a:rPr lang="en-GB" dirty="0" smtClean="0"/>
            </a:br>
            <a:r>
              <a:rPr lang="en-GB" dirty="0" smtClean="0"/>
              <a:t>on my way home</a:t>
            </a:r>
            <a:br>
              <a:rPr lang="en-GB" dirty="0" smtClean="0"/>
            </a:br>
            <a:r>
              <a:rPr lang="en-GB" dirty="0" smtClean="0"/>
              <a:t>from an </a:t>
            </a:r>
            <a:r>
              <a:rPr lang="en-GB" dirty="0" err="1" smtClean="0"/>
              <a:t>allnight</a:t>
            </a:r>
            <a:r>
              <a:rPr lang="en-GB" dirty="0" smtClean="0"/>
              <a:t> party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 when I'm 91</a:t>
            </a:r>
            <a:br>
              <a:rPr lang="en-GB" dirty="0" smtClean="0"/>
            </a:br>
            <a:r>
              <a:rPr lang="en-GB" dirty="0" smtClean="0"/>
              <a:t>with silver hair</a:t>
            </a:r>
            <a:br>
              <a:rPr lang="en-GB" dirty="0" smtClean="0"/>
            </a:br>
            <a:r>
              <a:rPr lang="en-GB" dirty="0" smtClean="0"/>
              <a:t>and sitting in a barber's chair</a:t>
            </a:r>
            <a:br>
              <a:rPr lang="en-GB" dirty="0" smtClean="0"/>
            </a:br>
            <a:r>
              <a:rPr lang="en-GB" dirty="0" smtClean="0"/>
              <a:t>may rival gangsters</a:t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 err="1" smtClean="0"/>
              <a:t>hamfisted</a:t>
            </a:r>
            <a:r>
              <a:rPr lang="en-GB" dirty="0" smtClean="0"/>
              <a:t> </a:t>
            </a:r>
            <a:r>
              <a:rPr lang="en-GB" dirty="0" err="1" smtClean="0"/>
              <a:t>tommyguns</a:t>
            </a:r>
            <a:r>
              <a:rPr lang="en-GB" dirty="0" smtClean="0"/>
              <a:t> burst in</a:t>
            </a:r>
            <a:br>
              <a:rPr lang="en-GB" dirty="0" smtClean="0"/>
            </a:br>
            <a:r>
              <a:rPr lang="en-GB" dirty="0" smtClean="0"/>
              <a:t>and give me a short back and insides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 when I'm 104</a:t>
            </a:r>
            <a:br>
              <a:rPr lang="en-GB" dirty="0" smtClean="0"/>
            </a:br>
            <a:r>
              <a:rPr lang="en-GB" dirty="0" smtClean="0"/>
              <a:t>and banned from the Cavern</a:t>
            </a:r>
            <a:br>
              <a:rPr lang="en-GB" dirty="0" smtClean="0"/>
            </a:br>
            <a:r>
              <a:rPr lang="en-GB" dirty="0" smtClean="0"/>
              <a:t>may my mistress</a:t>
            </a:r>
            <a:br>
              <a:rPr lang="en-GB" dirty="0" smtClean="0"/>
            </a:br>
            <a:r>
              <a:rPr lang="en-GB" dirty="0" smtClean="0"/>
              <a:t>catching me in bed with her daughter</a:t>
            </a:r>
            <a:br>
              <a:rPr lang="en-GB" dirty="0" smtClean="0"/>
            </a:br>
            <a:r>
              <a:rPr lang="en-GB" dirty="0" smtClean="0"/>
              <a:t>and fearing for her son</a:t>
            </a:r>
            <a:br>
              <a:rPr lang="en-GB" dirty="0" smtClean="0"/>
            </a:br>
            <a:r>
              <a:rPr lang="en-GB" dirty="0" smtClean="0"/>
              <a:t>cut me up into little pieces</a:t>
            </a:r>
            <a:br>
              <a:rPr lang="en-GB" dirty="0" smtClean="0"/>
            </a:br>
            <a:r>
              <a:rPr lang="en-GB" dirty="0" smtClean="0"/>
              <a:t>and throw away every piece but one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Let me die a </a:t>
            </a:r>
            <a:r>
              <a:rPr lang="en-GB" dirty="0" err="1" smtClean="0"/>
              <a:t>youngman's</a:t>
            </a:r>
            <a:r>
              <a:rPr lang="en-GB" dirty="0" smtClean="0"/>
              <a:t> death</a:t>
            </a:r>
            <a:br>
              <a:rPr lang="en-GB" dirty="0" smtClean="0"/>
            </a:br>
            <a:r>
              <a:rPr lang="en-GB" dirty="0" smtClean="0"/>
              <a:t>not a free from sin tiptoe in</a:t>
            </a:r>
            <a:br>
              <a:rPr lang="en-GB" dirty="0" smtClean="0"/>
            </a:br>
            <a:r>
              <a:rPr lang="en-GB" dirty="0" smtClean="0"/>
              <a:t>candle wax and waning death</a:t>
            </a:r>
            <a:br>
              <a:rPr lang="en-GB" dirty="0" smtClean="0"/>
            </a:br>
            <a:r>
              <a:rPr lang="en-GB" dirty="0" smtClean="0"/>
              <a:t>not a curtains drawn by angels borne</a:t>
            </a:r>
            <a:br>
              <a:rPr lang="en-GB" dirty="0" smtClean="0"/>
            </a:br>
            <a:r>
              <a:rPr lang="en-GB" dirty="0" smtClean="0"/>
              <a:t>'what a nice way to go' death</a:t>
            </a:r>
            <a:endParaRPr lang="cs-CZ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562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Vrchol</vt:lpstr>
      <vt:lpstr>2. Roger McGough (b. 1937)</vt:lpstr>
      <vt:lpstr>General characteristics</vt:lpstr>
      <vt:lpstr>The Beatles connection</vt:lpstr>
      <vt:lpstr>The Mersey Sound</vt:lpstr>
      <vt:lpstr>Let Me Die a Youngman's Death</vt:lpstr>
      <vt:lpstr>Patron saint of poetry?</vt:lpstr>
      <vt:lpstr>Examples</vt:lpstr>
      <vt:lpstr>Snímek 8</vt:lpstr>
      <vt:lpstr>Snímek 9</vt:lpstr>
      <vt:lpstr>Study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Standard</cp:lastModifiedBy>
  <cp:revision>26</cp:revision>
  <dcterms:created xsi:type="dcterms:W3CDTF">2012-11-22T20:17:43Z</dcterms:created>
  <dcterms:modified xsi:type="dcterms:W3CDTF">2020-10-15T14:57:41Z</dcterms:modified>
</cp:coreProperties>
</file>