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85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70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04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20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7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09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8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66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38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21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31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9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Business </a:t>
            </a:r>
            <a:r>
              <a:rPr lang="en-US" dirty="0" smtClean="0"/>
              <a:t>Culture in Tourism.</a:t>
            </a:r>
            <a:br>
              <a:rPr lang="en-US" dirty="0" smtClean="0"/>
            </a:br>
            <a:r>
              <a:rPr lang="en-GB" dirty="0" smtClean="0"/>
              <a:t>Culture</a:t>
            </a:r>
            <a:r>
              <a:rPr lang="cs-CZ" dirty="0" smtClean="0"/>
              <a:t> </a:t>
            </a:r>
            <a:r>
              <a:rPr lang="en-GB" dirty="0" smtClean="0"/>
              <a:t>Values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Krystyna Heinz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34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Outline of the lecture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en-US" dirty="0" smtClean="0"/>
              <a:t>Definition of culture values</a:t>
            </a:r>
          </a:p>
          <a:p>
            <a:r>
              <a:rPr lang="en-US" dirty="0" smtClean="0"/>
              <a:t>Examples of culture values in various cultures</a:t>
            </a:r>
            <a:endParaRPr lang="cs-CZ" dirty="0" smtClean="0"/>
          </a:p>
          <a:p>
            <a:r>
              <a:rPr lang="en-US" dirty="0" smtClean="0"/>
              <a:t>Taboo topics</a:t>
            </a:r>
          </a:p>
          <a:p>
            <a:r>
              <a:rPr lang="en-US" dirty="0" smtClean="0"/>
              <a:t>Differences between European and Asian culture values</a:t>
            </a:r>
          </a:p>
          <a:p>
            <a:r>
              <a:rPr lang="en-US" dirty="0" smtClean="0"/>
              <a:t>Summary</a:t>
            </a:r>
          </a:p>
          <a:p>
            <a:endParaRPr lang="cs-CZ" dirty="0" smtClean="0"/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2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Definition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most important thing for a group of people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Examples: </a:t>
            </a:r>
            <a:r>
              <a:rPr lang="en-GB" b="1" dirty="0"/>
              <a:t>family, money, religion, seniority, individualism, hierarchy</a:t>
            </a:r>
          </a:p>
          <a:p>
            <a:endParaRPr lang="en-US" dirty="0" smtClean="0"/>
          </a:p>
          <a:p>
            <a:r>
              <a:rPr lang="en-US" dirty="0" smtClean="0"/>
              <a:t>Czech culture  - family, work, friends</a:t>
            </a:r>
          </a:p>
          <a:p>
            <a:r>
              <a:rPr lang="en-US" dirty="0" smtClean="0"/>
              <a:t>Turkish culture – religion, family, work</a:t>
            </a:r>
          </a:p>
          <a:p>
            <a:r>
              <a:rPr lang="en-US" dirty="0" smtClean="0"/>
              <a:t>Japanese culture – seniority, loyalty, politeness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68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Taboo topics – reflection of culture values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en-US" dirty="0" smtClean="0"/>
              <a:t>Japan- emperor, Yakuza, salary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Turkey- </a:t>
            </a:r>
            <a:r>
              <a:rPr lang="cs-CZ" dirty="0" smtClean="0"/>
              <a:t>M.K. </a:t>
            </a:r>
            <a:r>
              <a:rPr lang="en-US" dirty="0" err="1" smtClean="0"/>
              <a:t>Atat</a:t>
            </a:r>
            <a:r>
              <a:rPr lang="hu-HU" dirty="0" smtClean="0"/>
              <a:t>ű</a:t>
            </a:r>
            <a:r>
              <a:rPr lang="en-US" dirty="0" err="1" smtClean="0"/>
              <a:t>rk</a:t>
            </a:r>
            <a:r>
              <a:rPr lang="en-US" dirty="0" smtClean="0"/>
              <a:t>, sex, homosexuality</a:t>
            </a:r>
            <a:endParaRPr lang="cs-CZ" dirty="0" smtClean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smtClean="0"/>
              <a:t>Czech Republic – </a:t>
            </a:r>
            <a:r>
              <a:rPr lang="en-US" dirty="0" smtClean="0"/>
              <a:t>salary, woman´s age, religion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14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Culture values – Europe and Asia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Huge differences - European x Asian countries</a:t>
            </a:r>
          </a:p>
          <a:p>
            <a:endParaRPr lang="cs-CZ" dirty="0" smtClean="0"/>
          </a:p>
          <a:p>
            <a:r>
              <a:rPr lang="en-GB" dirty="0" smtClean="0"/>
              <a:t>Individualism </a:t>
            </a:r>
            <a:r>
              <a:rPr lang="en-GB" dirty="0"/>
              <a:t>x collectivism</a:t>
            </a:r>
          </a:p>
          <a:p>
            <a:endParaRPr lang="cs-CZ" dirty="0" smtClean="0"/>
          </a:p>
          <a:p>
            <a:r>
              <a:rPr lang="en-GB" dirty="0" smtClean="0"/>
              <a:t>Politeness </a:t>
            </a:r>
            <a:r>
              <a:rPr lang="en-GB" dirty="0"/>
              <a:t>– it is not possible to disagree in a direct way</a:t>
            </a:r>
          </a:p>
          <a:p>
            <a:endParaRPr lang="cs-CZ" dirty="0" smtClean="0"/>
          </a:p>
          <a:p>
            <a:r>
              <a:rPr lang="en-GB" dirty="0"/>
              <a:t>Japanese language – 16 ways of expressing negation in an indirect way</a:t>
            </a:r>
          </a:p>
          <a:p>
            <a:endParaRPr lang="cs-CZ" dirty="0"/>
          </a:p>
          <a:p>
            <a:r>
              <a:rPr lang="en-GB" dirty="0" smtClean="0"/>
              <a:t>Indirect communication</a:t>
            </a:r>
            <a:r>
              <a:rPr lang="cs-CZ" dirty="0" smtClean="0"/>
              <a:t> – </a:t>
            </a:r>
            <a:r>
              <a:rPr lang="en-US" dirty="0" smtClean="0"/>
              <a:t>information hidden in communication context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84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5867" y="260195"/>
            <a:ext cx="7886700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Explanation </a:t>
            </a:r>
            <a:r>
              <a:rPr lang="en-GB" dirty="0" smtClean="0">
                <a:latin typeface="+mn-lt"/>
              </a:rPr>
              <a:t>of </a:t>
            </a:r>
            <a:r>
              <a:rPr lang="en-GB" dirty="0">
                <a:latin typeface="+mn-lt"/>
              </a:rPr>
              <a:t>basic differences</a:t>
            </a:r>
            <a:endParaRPr lang="cs-CZ" dirty="0">
              <a:latin typeface="+mn-lt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65867" y="1743179"/>
            <a:ext cx="356018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78" y="1743179"/>
            <a:ext cx="3456154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436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European and Asian culture values</a:t>
            </a:r>
            <a:endParaRPr lang="en-US" dirty="0">
              <a:latin typeface="+mn-lt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321" y="1825624"/>
            <a:ext cx="7060368" cy="478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812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Summary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Diversity of culture values </a:t>
            </a:r>
          </a:p>
          <a:p>
            <a:endParaRPr lang="en-US" dirty="0" smtClean="0"/>
          </a:p>
          <a:p>
            <a:r>
              <a:rPr lang="en-US" dirty="0" smtClean="0"/>
              <a:t>Differences between European and Asian culture values</a:t>
            </a:r>
          </a:p>
          <a:p>
            <a:endParaRPr lang="en-US" dirty="0" smtClean="0"/>
          </a:p>
          <a:p>
            <a:r>
              <a:rPr lang="en-US" dirty="0" smtClean="0"/>
              <a:t>Recommendations – tourism</a:t>
            </a:r>
          </a:p>
          <a:p>
            <a:endParaRPr lang="en-US" dirty="0" smtClean="0"/>
          </a:p>
          <a:p>
            <a:r>
              <a:rPr lang="en-US" dirty="0" smtClean="0"/>
              <a:t>Awareness about different culture background – different culture values</a:t>
            </a:r>
          </a:p>
          <a:p>
            <a:endParaRPr lang="en-US" dirty="0" smtClean="0"/>
          </a:p>
          <a:p>
            <a:r>
              <a:rPr lang="en-US" dirty="0" smtClean="0"/>
              <a:t>Empathy and tolerance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7936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195</Words>
  <Application>Microsoft Office PowerPoint</Application>
  <PresentationFormat>Předvádění na obrazovce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Business Culture in Tourism. Culture Values</vt:lpstr>
      <vt:lpstr>Outline of the lecture</vt:lpstr>
      <vt:lpstr>Definition</vt:lpstr>
      <vt:lpstr>Taboo topics – reflection of culture values</vt:lpstr>
      <vt:lpstr>Culture values – Europe and Asia</vt:lpstr>
      <vt:lpstr>Explanation of basic differences</vt:lpstr>
      <vt:lpstr>European and Asian culture values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Heinz</dc:creator>
  <cp:lastModifiedBy>Heinz</cp:lastModifiedBy>
  <cp:revision>14</cp:revision>
  <dcterms:created xsi:type="dcterms:W3CDTF">2020-01-20T06:56:36Z</dcterms:created>
  <dcterms:modified xsi:type="dcterms:W3CDTF">2020-02-03T09:21:56Z</dcterms:modified>
</cp:coreProperties>
</file>