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4" r:id="rId4"/>
    <p:sldId id="258" r:id="rId5"/>
    <p:sldId id="260" r:id="rId6"/>
    <p:sldId id="259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1522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DE392-35B0-422F-901D-1178239EA285}" type="datetimeFigureOut">
              <a:rPr lang="cs-CZ" smtClean="0"/>
              <a:t>04.02.2020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A352C-147F-4CE0-A81A-AC757AD12B7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042267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DE392-35B0-422F-901D-1178239EA285}" type="datetimeFigureOut">
              <a:rPr lang="cs-CZ" smtClean="0"/>
              <a:t>04.02.2020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A352C-147F-4CE0-A81A-AC757AD12B7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034665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DE392-35B0-422F-901D-1178239EA285}" type="datetimeFigureOut">
              <a:rPr lang="cs-CZ" smtClean="0"/>
              <a:t>04.02.2020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A352C-147F-4CE0-A81A-AC757AD12B7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44390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DE392-35B0-422F-901D-1178239EA285}" type="datetimeFigureOut">
              <a:rPr lang="cs-CZ" smtClean="0"/>
              <a:t>04.02.2020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A352C-147F-4CE0-A81A-AC757AD12B7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549531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DE392-35B0-422F-901D-1178239EA285}" type="datetimeFigureOut">
              <a:rPr lang="cs-CZ" smtClean="0"/>
              <a:t>04.02.2020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A352C-147F-4CE0-A81A-AC757AD12B7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51379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DE392-35B0-422F-901D-1178239EA285}" type="datetimeFigureOut">
              <a:rPr lang="cs-CZ" smtClean="0"/>
              <a:t>04.02.2020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A352C-147F-4CE0-A81A-AC757AD12B7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39264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DE392-35B0-422F-901D-1178239EA285}" type="datetimeFigureOut">
              <a:rPr lang="cs-CZ" smtClean="0"/>
              <a:t>04.02.2020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A352C-147F-4CE0-A81A-AC757AD12B7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1312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DE392-35B0-422F-901D-1178239EA285}" type="datetimeFigureOut">
              <a:rPr lang="cs-CZ" smtClean="0"/>
              <a:t>04.02.2020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A352C-147F-4CE0-A81A-AC757AD12B7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318859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DE392-35B0-422F-901D-1178239EA285}" type="datetimeFigureOut">
              <a:rPr lang="cs-CZ" smtClean="0"/>
              <a:t>04.02.2020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A352C-147F-4CE0-A81A-AC757AD12B7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148443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DE392-35B0-422F-901D-1178239EA285}" type="datetimeFigureOut">
              <a:rPr lang="cs-CZ" smtClean="0"/>
              <a:t>04.02.2020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A352C-147F-4CE0-A81A-AC757AD12B7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929242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DE392-35B0-422F-901D-1178239EA285}" type="datetimeFigureOut">
              <a:rPr lang="cs-CZ" smtClean="0"/>
              <a:t>04.02.2020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A352C-147F-4CE0-A81A-AC757AD12B7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42806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5DE392-35B0-422F-901D-1178239EA285}" type="datetimeFigureOut">
              <a:rPr lang="cs-CZ" smtClean="0"/>
              <a:t>04.02.2020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DA352C-147F-4CE0-A81A-AC757AD12B7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444302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Business Culture in Tourism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en-GB" dirty="0"/>
              <a:t>Hotels and arrivals</a:t>
            </a:r>
          </a:p>
          <a:p>
            <a:endParaRPr lang="en-GB" dirty="0"/>
          </a:p>
          <a:p>
            <a:pPr algn="r"/>
            <a:r>
              <a:rPr lang="en-GB" dirty="0"/>
              <a:t>Martina </a:t>
            </a:r>
            <a:r>
              <a:rPr lang="en-GB" dirty="0" err="1"/>
              <a:t>Ch</a:t>
            </a:r>
            <a:r>
              <a:rPr lang="cs-CZ" dirty="0" err="1"/>
              <a:t>ylková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883011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Outline of </a:t>
            </a:r>
            <a:r>
              <a:rPr lang="en-GB"/>
              <a:t>the lecture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Types of accommodation</a:t>
            </a:r>
          </a:p>
          <a:p>
            <a:r>
              <a:rPr lang="en-GB" dirty="0"/>
              <a:t>Hotel offer</a:t>
            </a:r>
          </a:p>
          <a:p>
            <a:r>
              <a:rPr lang="en-GB" dirty="0"/>
              <a:t>Welcoming guests</a:t>
            </a:r>
          </a:p>
          <a:p>
            <a:r>
              <a:rPr lang="en-GB" dirty="0"/>
              <a:t>Customer care</a:t>
            </a:r>
          </a:p>
          <a:p>
            <a:r>
              <a:rPr lang="en-GB" dirty="0"/>
              <a:t>Registration of a new arrival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585600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Types of accommodation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Hotel – cities, high-density tourist destinations, large amount of people</a:t>
            </a:r>
          </a:p>
          <a:p>
            <a:r>
              <a:rPr lang="en-GB" dirty="0"/>
              <a:t>Bed</a:t>
            </a:r>
            <a:r>
              <a:rPr lang="cs-CZ" dirty="0"/>
              <a:t> </a:t>
            </a:r>
            <a:r>
              <a:rPr lang="en-GB" dirty="0"/>
              <a:t>&amp;</a:t>
            </a:r>
            <a:r>
              <a:rPr lang="cs-CZ" dirty="0"/>
              <a:t> </a:t>
            </a:r>
            <a:r>
              <a:rPr lang="en-GB" dirty="0"/>
              <a:t>Breakfast – family or guests houses – 10 rooms</a:t>
            </a:r>
          </a:p>
          <a:p>
            <a:r>
              <a:rPr lang="en-GB" dirty="0"/>
              <a:t>Motel – long distance journeys, minimum amenities and services</a:t>
            </a:r>
          </a:p>
          <a:p>
            <a:r>
              <a:rPr lang="en-GB" dirty="0"/>
              <a:t>Hostels – limited budget travellers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500325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Hotel </a:t>
            </a:r>
            <a:r>
              <a:rPr lang="en-GB" dirty="0"/>
              <a:t>offer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8650" y="2313431"/>
            <a:ext cx="7886700" cy="3863531"/>
          </a:xfrm>
        </p:spPr>
        <p:txBody>
          <a:bodyPr/>
          <a:lstStyle/>
          <a:p>
            <a:r>
              <a:rPr lang="en-GB" dirty="0"/>
              <a:t>Unique travel packages</a:t>
            </a:r>
          </a:p>
          <a:p>
            <a:pPr lvl="1"/>
            <a:r>
              <a:rPr lang="en-GB" dirty="0"/>
              <a:t>Leisure escapes</a:t>
            </a:r>
          </a:p>
          <a:p>
            <a:pPr lvl="1"/>
            <a:r>
              <a:rPr lang="en-GB" dirty="0"/>
              <a:t>Bed</a:t>
            </a:r>
            <a:r>
              <a:rPr lang="cs-CZ" dirty="0"/>
              <a:t> </a:t>
            </a:r>
            <a:r>
              <a:rPr lang="en-GB" dirty="0"/>
              <a:t>&amp;</a:t>
            </a:r>
            <a:r>
              <a:rPr lang="cs-CZ" dirty="0"/>
              <a:t> </a:t>
            </a:r>
            <a:r>
              <a:rPr lang="en-GB" dirty="0"/>
              <a:t>Breakfast</a:t>
            </a:r>
          </a:p>
          <a:p>
            <a:pPr lvl="1"/>
            <a:r>
              <a:rPr lang="en-GB" dirty="0"/>
              <a:t>Instant getaway</a:t>
            </a:r>
          </a:p>
          <a:p>
            <a:pPr lvl="1"/>
            <a:r>
              <a:rPr lang="en-GB" dirty="0"/>
              <a:t>Advance purchase</a:t>
            </a:r>
          </a:p>
          <a:p>
            <a:pPr lvl="1"/>
            <a:r>
              <a:rPr lang="en-GB" dirty="0"/>
              <a:t>Weekend getaway package</a:t>
            </a:r>
          </a:p>
          <a:p>
            <a:pPr lvl="1"/>
            <a:r>
              <a:rPr lang="en-GB" dirty="0"/>
              <a:t>Family fun package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238263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Hotel </a:t>
            </a:r>
            <a:r>
              <a:rPr lang="en-GB" dirty="0"/>
              <a:t>offer</a:t>
            </a:r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61197" y="1825625"/>
            <a:ext cx="5221605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5397716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Welcoming guests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b="1" dirty="0">
                <a:ea typeface="Calibri" panose="020F0502020204030204" pitchFamily="34" charset="0"/>
                <a:cs typeface="Times New Roman" panose="02020603050405020304" pitchFamily="18" charset="0"/>
              </a:rPr>
              <a:t>8 rules for welcoming guests</a:t>
            </a:r>
          </a:p>
          <a:p>
            <a:pPr lvl="0"/>
            <a:r>
              <a:rPr lang="en-GB" dirty="0"/>
              <a:t>smile when you greet the customer</a:t>
            </a:r>
            <a:endParaRPr lang="cs-CZ" dirty="0"/>
          </a:p>
          <a:p>
            <a:pPr lvl="0"/>
            <a:r>
              <a:rPr lang="en-GB" dirty="0"/>
              <a:t>listen to what the customer is saying</a:t>
            </a:r>
            <a:endParaRPr lang="cs-CZ" dirty="0"/>
          </a:p>
          <a:p>
            <a:pPr lvl="0"/>
            <a:r>
              <a:rPr lang="en-GB" dirty="0"/>
              <a:t>make eye contact, but do not stare</a:t>
            </a:r>
            <a:endParaRPr lang="cs-CZ" dirty="0"/>
          </a:p>
          <a:p>
            <a:pPr lvl="0"/>
            <a:r>
              <a:rPr lang="en-GB" dirty="0"/>
              <a:t>make sure you look interested </a:t>
            </a:r>
            <a:endParaRPr lang="cs-CZ" dirty="0"/>
          </a:p>
          <a:p>
            <a:pPr lvl="0"/>
            <a:r>
              <a:rPr lang="en-GB" dirty="0"/>
              <a:t>address the customer by name</a:t>
            </a:r>
            <a:endParaRPr lang="cs-CZ" dirty="0"/>
          </a:p>
          <a:p>
            <a:pPr lvl="0"/>
            <a:r>
              <a:rPr lang="en-GB" dirty="0"/>
              <a:t>do not interrupt the customer</a:t>
            </a:r>
            <a:endParaRPr lang="cs-CZ" dirty="0"/>
          </a:p>
          <a:p>
            <a:pPr lvl="0"/>
            <a:r>
              <a:rPr lang="en-GB" dirty="0"/>
              <a:t>keep reasonable distance from the customer, not too close and not too far</a:t>
            </a:r>
            <a:endParaRPr lang="cs-CZ" dirty="0"/>
          </a:p>
          <a:p>
            <a:pPr lvl="0"/>
            <a:r>
              <a:rPr lang="en-GB" dirty="0"/>
              <a:t>always thank the customer when appropriate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221438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Customer care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b="1" dirty="0"/>
              <a:t>Have you got the right attitude? Always or never?</a:t>
            </a:r>
          </a:p>
          <a:p>
            <a:pPr marL="0" indent="0">
              <a:buNone/>
            </a:pPr>
            <a:endParaRPr lang="en-GB" b="1" dirty="0"/>
          </a:p>
          <a:p>
            <a:r>
              <a:rPr lang="en-GB" dirty="0"/>
              <a:t>1  Be loyal to the organization.</a:t>
            </a:r>
          </a:p>
          <a:p>
            <a:r>
              <a:rPr lang="en-GB" dirty="0"/>
              <a:t>2  Respect the buildings and equipment where you work.</a:t>
            </a:r>
          </a:p>
          <a:p>
            <a:r>
              <a:rPr lang="en-GB" dirty="0"/>
              <a:t>3  Criticize the organization to, or in front of, customers.</a:t>
            </a:r>
          </a:p>
          <a:p>
            <a:r>
              <a:rPr lang="en-GB" dirty="0"/>
              <a:t>4  Be friendly and courteous with both colleagues and customers.</a:t>
            </a:r>
          </a:p>
          <a:p>
            <a:r>
              <a:rPr lang="en-GB" dirty="0"/>
              <a:t>5   Argue or swear in front of customers.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067068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Customer care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b="1" dirty="0"/>
              <a:t>Have you got the right attitude? Always or never?</a:t>
            </a:r>
          </a:p>
          <a:p>
            <a:pPr marL="0" indent="0">
              <a:buNone/>
            </a:pPr>
            <a:endParaRPr lang="en-GB" b="1" dirty="0"/>
          </a:p>
          <a:p>
            <a:r>
              <a:rPr lang="en-GB" dirty="0"/>
              <a:t>6  Lose your temper at work.</a:t>
            </a:r>
          </a:p>
          <a:p>
            <a:r>
              <a:rPr lang="en-GB" dirty="0"/>
              <a:t>7  Drink alcohol at work.</a:t>
            </a:r>
          </a:p>
          <a:p>
            <a:r>
              <a:rPr lang="en-GB" dirty="0"/>
              <a:t>8  Separate your private and professional life as far as possible.</a:t>
            </a:r>
          </a:p>
          <a:p>
            <a:r>
              <a:rPr lang="en-GB" dirty="0"/>
              <a:t>9  Respect the view of others.</a:t>
            </a:r>
          </a:p>
          <a:p>
            <a:r>
              <a:rPr lang="en-GB" dirty="0"/>
              <a:t>10  Act in a way that could put anyone at risk.</a:t>
            </a:r>
          </a:p>
          <a:p>
            <a:r>
              <a:rPr lang="en-GB" dirty="0"/>
              <a:t>11  Be honest and constructive.</a:t>
            </a:r>
          </a:p>
          <a:p>
            <a:r>
              <a:rPr lang="en-GB" dirty="0"/>
              <a:t>12  Ask if there is anything you are unsure about.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121961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Registration of a new arrival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GB" b="1" dirty="0"/>
              <a:t>To allocate </a:t>
            </a:r>
            <a:r>
              <a:rPr lang="en-GB" sz="1400" dirty="0"/>
              <a:t>to give a guest a specific room</a:t>
            </a:r>
            <a:endParaRPr lang="en-GB" sz="1400" b="1" dirty="0"/>
          </a:p>
          <a:p>
            <a:pPr marL="0" indent="0">
              <a:buNone/>
            </a:pPr>
            <a:r>
              <a:rPr lang="en-GB" b="1" dirty="0"/>
              <a:t>Identification </a:t>
            </a:r>
            <a:r>
              <a:rPr lang="en-GB" sz="1400" dirty="0"/>
              <a:t>e.g. a driving licence, a passport, an ID card, etc.</a:t>
            </a:r>
            <a:endParaRPr lang="en-GB" sz="1400" b="1" dirty="0"/>
          </a:p>
          <a:p>
            <a:pPr marL="0" indent="0">
              <a:buNone/>
            </a:pPr>
            <a:r>
              <a:rPr lang="en-GB" b="1" dirty="0"/>
              <a:t>A guest history </a:t>
            </a:r>
            <a:r>
              <a:rPr lang="en-GB" sz="1500" dirty="0"/>
              <a:t>a computer file that shows details of a client’s previous stays in a hotel</a:t>
            </a:r>
            <a:endParaRPr lang="cs-CZ" sz="1500" dirty="0"/>
          </a:p>
          <a:p>
            <a:pPr marL="0" indent="0">
              <a:buNone/>
            </a:pPr>
            <a:r>
              <a:rPr lang="en-GB" b="1" dirty="0"/>
              <a:t>A key card </a:t>
            </a:r>
            <a:r>
              <a:rPr lang="en-GB" sz="1400" dirty="0"/>
              <a:t>a plastic card with a magnetic strip for opening a door</a:t>
            </a:r>
            <a:endParaRPr lang="en-GB" sz="1400" b="1" dirty="0"/>
          </a:p>
          <a:p>
            <a:pPr marL="0" indent="0">
              <a:buNone/>
            </a:pPr>
            <a:r>
              <a:rPr lang="en-GB" b="1" dirty="0"/>
              <a:t>Guest status </a:t>
            </a:r>
            <a:r>
              <a:rPr lang="en-GB" sz="1400" dirty="0"/>
              <a:t>the level of importance a guest has for a hotel</a:t>
            </a:r>
          </a:p>
          <a:p>
            <a:pPr marL="0" indent="0">
              <a:buNone/>
            </a:pPr>
            <a:r>
              <a:rPr lang="en-GB" b="1" dirty="0"/>
              <a:t>A registration card </a:t>
            </a:r>
            <a:r>
              <a:rPr lang="en-GB" sz="1500" dirty="0"/>
              <a:t>a card showing details of a guest’s stay in a hotel</a:t>
            </a:r>
            <a:endParaRPr lang="cs-CZ" sz="1500" dirty="0"/>
          </a:p>
          <a:p>
            <a:pPr marL="0" indent="0">
              <a:buNone/>
            </a:pPr>
            <a:r>
              <a:rPr lang="en-GB" b="1" dirty="0"/>
              <a:t>A VIP </a:t>
            </a:r>
            <a:r>
              <a:rPr lang="en-GB" sz="1400" dirty="0"/>
              <a:t>an important guest</a:t>
            </a:r>
            <a:endParaRPr lang="en-GB" sz="1400" b="1" dirty="0"/>
          </a:p>
          <a:p>
            <a:pPr marL="0" indent="0">
              <a:buNone/>
            </a:pPr>
            <a:r>
              <a:rPr lang="en-GB" b="1" dirty="0"/>
              <a:t>A walk-in </a:t>
            </a:r>
            <a:r>
              <a:rPr lang="en-GB" sz="1500" dirty="0"/>
              <a:t>a chance guest without reservation</a:t>
            </a:r>
            <a:endParaRPr lang="en-GB" sz="1500" b="1" dirty="0"/>
          </a:p>
          <a:p>
            <a:pPr marL="0" indent="0">
              <a:buNone/>
            </a:pPr>
            <a:r>
              <a:rPr lang="en-GB" b="1" dirty="0"/>
              <a:t>A voucher </a:t>
            </a:r>
            <a:r>
              <a:rPr lang="en-GB" sz="1400" dirty="0"/>
              <a:t>a paper document to show that a guest has already paid </a:t>
            </a: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374008210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334</TotalTime>
  <Words>405</Words>
  <Application>Microsoft Office PowerPoint</Application>
  <PresentationFormat>Předvádění na obrazovce (4:3)</PresentationFormat>
  <Paragraphs>62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Motiv Office</vt:lpstr>
      <vt:lpstr>Business Culture in Tourism</vt:lpstr>
      <vt:lpstr>Outline of the lecture</vt:lpstr>
      <vt:lpstr>Types of accommodation</vt:lpstr>
      <vt:lpstr>Hotel offer</vt:lpstr>
      <vt:lpstr>Hotel offer</vt:lpstr>
      <vt:lpstr>Welcoming guests</vt:lpstr>
      <vt:lpstr>Customer care</vt:lpstr>
      <vt:lpstr>Customer care</vt:lpstr>
      <vt:lpstr>Registration of a new arrival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Admin</dc:creator>
  <cp:lastModifiedBy>Martina Chylkova</cp:lastModifiedBy>
  <cp:revision>10</cp:revision>
  <dcterms:created xsi:type="dcterms:W3CDTF">2020-01-28T09:31:21Z</dcterms:created>
  <dcterms:modified xsi:type="dcterms:W3CDTF">2020-02-04T05:18:53Z</dcterms:modified>
</cp:coreProperties>
</file>