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19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56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19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3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1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61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18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7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63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5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97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0524-BADC-455B-B785-0C5C01C3BB79}" type="datetimeFigureOut">
              <a:rPr lang="cs-CZ" smtClean="0"/>
              <a:t>03.02.2020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50A2-1D8A-4861-AAA5-4296A8536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Business Culture in Tourism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087368"/>
            <a:ext cx="6858000" cy="1170432"/>
          </a:xfrm>
        </p:spPr>
        <p:txBody>
          <a:bodyPr/>
          <a:lstStyle/>
          <a:p>
            <a:pPr algn="l"/>
            <a:r>
              <a:rPr lang="en-GB" dirty="0" smtClean="0"/>
              <a:t>Holiday Representative</a:t>
            </a:r>
          </a:p>
          <a:p>
            <a:pPr algn="r"/>
            <a:r>
              <a:rPr lang="en-GB" dirty="0" smtClean="0"/>
              <a:t>Martina </a:t>
            </a:r>
            <a:r>
              <a:rPr lang="cs-CZ" dirty="0" err="1" smtClean="0"/>
              <a:t>Chylková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944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 holiday rep?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/>
              <a:t>Skills of a holiday rep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marL="0" indent="0"/>
            <a:r>
              <a:rPr lang="cs-CZ" sz="2000" dirty="0" smtClean="0"/>
              <a:t> </a:t>
            </a:r>
            <a:r>
              <a:rPr lang="en-US" sz="2000" dirty="0" smtClean="0"/>
              <a:t>a friendly and approachable manner</a:t>
            </a:r>
            <a:endParaRPr lang="cs-CZ" sz="2000" dirty="0" smtClean="0"/>
          </a:p>
          <a:p>
            <a:pPr marL="0" indent="0"/>
            <a:r>
              <a:rPr lang="cs-CZ" sz="2000" dirty="0" smtClean="0"/>
              <a:t> </a:t>
            </a:r>
            <a:r>
              <a:rPr lang="en-US" sz="2000" dirty="0" smtClean="0"/>
              <a:t>problem-solving ability</a:t>
            </a:r>
            <a:endParaRPr lang="cs-CZ" sz="2000" dirty="0" smtClean="0"/>
          </a:p>
          <a:p>
            <a:pPr marL="0" indent="0"/>
            <a:r>
              <a:rPr lang="cs-CZ" sz="2000" dirty="0" smtClean="0"/>
              <a:t> </a:t>
            </a:r>
            <a:r>
              <a:rPr lang="en-US" sz="2000" dirty="0" smtClean="0"/>
              <a:t>a hands-off and proactive approach</a:t>
            </a:r>
            <a:endParaRPr lang="en-US" altLang="cs-CZ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cs-CZ" sz="2000" dirty="0" smtClean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72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 holiday rep?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GB" sz="2600" dirty="0" smtClean="0"/>
              <a:t> Meet </a:t>
            </a:r>
            <a:r>
              <a:rPr lang="en-GB" sz="2600" dirty="0"/>
              <a:t>and greet</a:t>
            </a:r>
          </a:p>
          <a:p>
            <a:pPr marL="0" indent="0"/>
            <a:r>
              <a:rPr lang="en-GB" altLang="cs-CZ" sz="2600" dirty="0">
                <a:cs typeface="Times New Roman" panose="02020603050405020304" pitchFamily="18" charset="0"/>
              </a:rPr>
              <a:t> Transfer</a:t>
            </a:r>
            <a:r>
              <a:rPr lang="cs-CZ" altLang="cs-CZ" sz="2600" dirty="0">
                <a:cs typeface="Times New Roman" panose="02020603050405020304" pitchFamily="18" charset="0"/>
              </a:rPr>
              <a:t>s</a:t>
            </a:r>
            <a:endParaRPr lang="en-GB" altLang="cs-CZ" sz="2600" dirty="0">
              <a:cs typeface="Times New Roman" panose="02020603050405020304" pitchFamily="18" charset="0"/>
            </a:endParaRPr>
          </a:p>
          <a:p>
            <a:pPr marL="0" indent="0"/>
            <a:r>
              <a:rPr lang="en-GB" altLang="cs-CZ" sz="2600" dirty="0">
                <a:cs typeface="Times New Roman" panose="02020603050405020304" pitchFamily="18" charset="0"/>
              </a:rPr>
              <a:t> Welcome meetings</a:t>
            </a:r>
          </a:p>
          <a:p>
            <a:pPr marL="0" indent="0"/>
            <a:r>
              <a:rPr lang="en-GB" altLang="cs-CZ" sz="2600" dirty="0">
                <a:cs typeface="Times New Roman" panose="02020603050405020304" pitchFamily="18" charset="0"/>
              </a:rPr>
              <a:t> Information booklets</a:t>
            </a:r>
          </a:p>
          <a:p>
            <a:pPr marL="0" indent="0"/>
            <a:r>
              <a:rPr lang="en-GB" altLang="cs-CZ" sz="2600" dirty="0">
                <a:cs typeface="Times New Roman" panose="02020603050405020304" pitchFamily="18" charset="0"/>
              </a:rPr>
              <a:t> Health and safety checks</a:t>
            </a:r>
          </a:p>
          <a:p>
            <a:pPr marL="0" indent="0"/>
            <a:r>
              <a:rPr lang="en-GB" altLang="cs-CZ" sz="2600" dirty="0">
                <a:cs typeface="Times New Roman" panose="02020603050405020304" pitchFamily="18" charset="0"/>
              </a:rPr>
              <a:t> Selling</a:t>
            </a:r>
          </a:p>
          <a:p>
            <a:pPr marL="0" indent="0"/>
            <a:r>
              <a:rPr lang="en-GB" altLang="cs-CZ" sz="2600" dirty="0">
                <a:cs typeface="Times New Roman" panose="02020603050405020304" pitchFamily="18" charset="0"/>
              </a:rPr>
              <a:t> Calculating payments</a:t>
            </a:r>
          </a:p>
          <a:p>
            <a:pPr marL="0" indent="0"/>
            <a:r>
              <a:rPr lang="en-GB" sz="2600" dirty="0" smtClean="0"/>
              <a:t> Administration </a:t>
            </a:r>
            <a:r>
              <a:rPr lang="en-GB" sz="2600" dirty="0"/>
              <a:t>and paperwork</a:t>
            </a:r>
          </a:p>
          <a:p>
            <a:pPr marL="0" indent="0"/>
            <a:r>
              <a:rPr lang="en-GB" altLang="cs-CZ" sz="2600" dirty="0">
                <a:cs typeface="Times New Roman" panose="02020603050405020304" pitchFamily="18" charset="0"/>
              </a:rPr>
              <a:t> Problem solving </a:t>
            </a:r>
          </a:p>
          <a:p>
            <a:pPr marL="0" indent="0"/>
            <a:r>
              <a:rPr lang="en-GB" altLang="cs-CZ" sz="2600" dirty="0">
                <a:cs typeface="Times New Roman" panose="02020603050405020304" pitchFamily="18" charset="0"/>
              </a:rPr>
              <a:t> </a:t>
            </a:r>
            <a:r>
              <a:rPr lang="en-GB" altLang="cs-CZ" sz="2600" dirty="0" smtClean="0">
                <a:cs typeface="Times New Roman" panose="02020603050405020304" pitchFamily="18" charset="0"/>
              </a:rPr>
              <a:t>Non</a:t>
            </a:r>
            <a:r>
              <a:rPr lang="cs-CZ" altLang="cs-CZ" sz="2600" dirty="0" smtClean="0">
                <a:cs typeface="Times New Roman" panose="02020603050405020304" pitchFamily="18" charset="0"/>
              </a:rPr>
              <a:t>-</a:t>
            </a:r>
            <a:r>
              <a:rPr lang="en-GB" altLang="cs-CZ" sz="2600" dirty="0" smtClean="0">
                <a:cs typeface="Times New Roman" panose="02020603050405020304" pitchFamily="18" charset="0"/>
              </a:rPr>
              <a:t>routine </a:t>
            </a:r>
            <a:r>
              <a:rPr lang="en-GB" altLang="cs-CZ" sz="2600" dirty="0">
                <a:cs typeface="Times New Roman" panose="02020603050405020304" pitchFamily="18" charset="0"/>
              </a:rPr>
              <a:t>incidents</a:t>
            </a:r>
          </a:p>
          <a:p>
            <a:pPr marL="0" indent="0">
              <a:buNone/>
            </a:pPr>
            <a:endParaRPr lang="cs-CZ" sz="2000" dirty="0" smtClean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2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the lecture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57399"/>
            <a:ext cx="7886700" cy="4119563"/>
          </a:xfrm>
        </p:spPr>
        <p:txBody>
          <a:bodyPr/>
          <a:lstStyle/>
          <a:p>
            <a:r>
              <a:rPr lang="en-GB" dirty="0" smtClean="0"/>
              <a:t>Holiday representative</a:t>
            </a:r>
          </a:p>
          <a:p>
            <a:r>
              <a:rPr lang="en-GB" dirty="0" smtClean="0"/>
              <a:t>Duties</a:t>
            </a:r>
          </a:p>
          <a:p>
            <a:r>
              <a:rPr lang="en-GB" dirty="0" smtClean="0"/>
              <a:t>Working hours</a:t>
            </a:r>
          </a:p>
          <a:p>
            <a:r>
              <a:rPr lang="en-GB" dirty="0" smtClean="0"/>
              <a:t>Advantages/Disadvantages</a:t>
            </a:r>
          </a:p>
          <a:p>
            <a:r>
              <a:rPr lang="en-GB" dirty="0" smtClean="0"/>
              <a:t>Types of holiday reps</a:t>
            </a:r>
            <a:endParaRPr lang="cs-CZ" dirty="0" smtClean="0"/>
          </a:p>
          <a:p>
            <a:r>
              <a:rPr lang="en-GB" dirty="0" smtClean="0"/>
              <a:t>Skills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81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 holiday rep?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cs typeface="Times New Roman" panose="02020603050405020304" pitchFamily="18" charset="0"/>
              </a:rPr>
              <a:t>someone who works throughout the summer and winter seasons in order to make </a:t>
            </a:r>
            <a:r>
              <a:rPr lang="en-GB" b="1" dirty="0" smtClean="0">
                <a:cs typeface="Times New Roman" panose="02020603050405020304" pitchFamily="18" charset="0"/>
              </a:rPr>
              <a:t>sure holidaymakers </a:t>
            </a:r>
            <a:r>
              <a:rPr lang="en-GB" b="1" dirty="0">
                <a:cs typeface="Times New Roman" panose="02020603050405020304" pitchFamily="18" charset="0"/>
              </a:rPr>
              <a:t>have an enjoyable trip</a:t>
            </a:r>
            <a:endParaRPr lang="cs-CZ" b="1" dirty="0">
              <a:cs typeface="Times New Roman" panose="02020603050405020304" pitchFamily="18" charset="0"/>
            </a:endParaRPr>
          </a:p>
          <a:p>
            <a:endParaRPr lang="en-GB" dirty="0" smtClean="0"/>
          </a:p>
          <a:p>
            <a:r>
              <a:rPr lang="en-GB" altLang="cs-CZ" b="1" dirty="0">
                <a:cs typeface="Times New Roman" panose="02020603050405020304" pitchFamily="18" charset="0"/>
              </a:rPr>
              <a:t>travels to all sorts of places around the world every 6-12 </a:t>
            </a:r>
            <a:r>
              <a:rPr lang="en-GB" altLang="cs-CZ" b="1" dirty="0" smtClean="0">
                <a:cs typeface="Times New Roman" panose="02020603050405020304" pitchFamily="18" charset="0"/>
              </a:rPr>
              <a:t>months</a:t>
            </a:r>
          </a:p>
          <a:p>
            <a:pPr marL="0" indent="0">
              <a:buNone/>
            </a:pPr>
            <a:endParaRPr lang="en-GB" altLang="cs-CZ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r>
              <a:rPr lang="en-GB" b="1" dirty="0" smtClean="0">
                <a:cs typeface="Times New Roman" panose="02020603050405020304" pitchFamily="18" charset="0"/>
              </a:rPr>
              <a:t>to ensure that clients enjoy their holiday and that everything runs as smoothly as possible for them</a:t>
            </a:r>
            <a:endParaRPr lang="en-GB" alt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6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 holiday rep?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Duties </a:t>
            </a:r>
            <a:endParaRPr lang="en-GB" b="1" dirty="0" smtClean="0"/>
          </a:p>
          <a:p>
            <a:pPr lvl="0"/>
            <a:r>
              <a:rPr lang="en-GB" b="1" dirty="0"/>
              <a:t>meeting guests at the airport</a:t>
            </a:r>
            <a:endParaRPr lang="cs-CZ" dirty="0"/>
          </a:p>
          <a:p>
            <a:pPr lvl="0"/>
            <a:r>
              <a:rPr lang="en-GB" b="1" dirty="0"/>
              <a:t>escorting guests to their accommodation</a:t>
            </a:r>
            <a:endParaRPr lang="cs-CZ" dirty="0"/>
          </a:p>
          <a:p>
            <a:pPr lvl="0"/>
            <a:r>
              <a:rPr lang="en-GB" b="1" dirty="0"/>
              <a:t>organising and hosting welcome meetings</a:t>
            </a:r>
            <a:endParaRPr lang="cs-CZ" dirty="0"/>
          </a:p>
          <a:p>
            <a:pPr lvl="0"/>
            <a:r>
              <a:rPr lang="en-GB" b="1" dirty="0"/>
              <a:t>selling and organising excursions and other services</a:t>
            </a:r>
            <a:endParaRPr lang="cs-CZ" dirty="0"/>
          </a:p>
          <a:p>
            <a:pPr lvl="0"/>
            <a:r>
              <a:rPr lang="en-GB" b="1" dirty="0"/>
              <a:t>selling car hire and other services</a:t>
            </a:r>
            <a:endParaRPr lang="cs-CZ" dirty="0"/>
          </a:p>
          <a:p>
            <a:pPr lvl="0"/>
            <a:r>
              <a:rPr lang="en-GB" b="1" dirty="0"/>
              <a:t>responding to clients’ queries (this may involve being on duty for set times each day)</a:t>
            </a:r>
            <a:endParaRPr lang="cs-CZ" dirty="0"/>
          </a:p>
          <a:p>
            <a:pPr lvl="0"/>
            <a:r>
              <a:rPr lang="en-GB" b="1" dirty="0"/>
              <a:t>handling clients’ issues, such as lost luggage or passports, allegations of theft or other crimes, problems with rooms, health problems, injuries or even deaths</a:t>
            </a:r>
            <a:endParaRPr lang="cs-CZ" dirty="0"/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94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 holiday rep?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b="1" dirty="0" smtClean="0"/>
              <a:t>resolving </a:t>
            </a:r>
            <a:r>
              <a:rPr lang="en-GB" b="1" dirty="0"/>
              <a:t>any conflict with or between clients</a:t>
            </a:r>
            <a:endParaRPr lang="cs-CZ" dirty="0"/>
          </a:p>
          <a:p>
            <a:pPr lvl="0"/>
            <a:r>
              <a:rPr lang="en-GB" b="1" dirty="0"/>
              <a:t>accompanying customers on excursions and acting as a guide</a:t>
            </a:r>
            <a:endParaRPr lang="cs-CZ" dirty="0"/>
          </a:p>
          <a:p>
            <a:pPr lvl="0"/>
            <a:r>
              <a:rPr lang="en-GB" b="1" dirty="0"/>
              <a:t>organising and supervising children’s activities and ensuring they are in a safe environment</a:t>
            </a:r>
            <a:endParaRPr lang="cs-CZ" dirty="0"/>
          </a:p>
          <a:p>
            <a:pPr lvl="0"/>
            <a:r>
              <a:rPr lang="en-GB" b="1" dirty="0"/>
              <a:t>organising and taking part in daytime and evening entertainment</a:t>
            </a:r>
            <a:endParaRPr lang="cs-CZ" dirty="0"/>
          </a:p>
          <a:p>
            <a:pPr lvl="0"/>
            <a:r>
              <a:rPr lang="en-GB" b="1" dirty="0"/>
              <a:t>checking hotel standards and safety procedures</a:t>
            </a:r>
            <a:endParaRPr lang="cs-CZ" dirty="0"/>
          </a:p>
          <a:p>
            <a:pPr lvl="0"/>
            <a:r>
              <a:rPr lang="en-GB" b="1" dirty="0"/>
              <a:t>completing risk assessments and health and safety checks</a:t>
            </a:r>
            <a:endParaRPr lang="cs-CZ" dirty="0"/>
          </a:p>
          <a:p>
            <a:pPr lvl="0"/>
            <a:r>
              <a:rPr lang="en-GB" b="1" dirty="0"/>
              <a:t>keeping basic accounts and records, and writing reports</a:t>
            </a:r>
            <a:endParaRPr lang="cs-CZ" dirty="0"/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0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 holiday rep?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/>
              <a:t>Working hours </a:t>
            </a:r>
          </a:p>
          <a:p>
            <a:pPr lvl="1"/>
            <a:r>
              <a:rPr lang="en-GB" b="1" dirty="0" smtClean="0"/>
              <a:t>Very long and unsocial hours</a:t>
            </a:r>
          </a:p>
          <a:p>
            <a:pPr lvl="1"/>
            <a:r>
              <a:rPr lang="en-GB" b="1" dirty="0" smtClean="0"/>
              <a:t>Working 12 or more hours a day</a:t>
            </a:r>
          </a:p>
          <a:p>
            <a:pPr lvl="1"/>
            <a:r>
              <a:rPr lang="en-GB" b="1" dirty="0" smtClean="0"/>
              <a:t>6 days a week</a:t>
            </a:r>
          </a:p>
          <a:p>
            <a:pPr lvl="1"/>
            <a:endParaRPr lang="en-GB" b="1" dirty="0"/>
          </a:p>
          <a:p>
            <a:pPr marL="457200" lvl="1" indent="0">
              <a:buNone/>
            </a:pPr>
            <a:r>
              <a:rPr lang="en-GB" b="1" dirty="0" smtClean="0"/>
              <a:t>A demanding and challenging job</a:t>
            </a:r>
          </a:p>
          <a:p>
            <a:pPr marL="457200" lvl="1" indent="0">
              <a:buNone/>
            </a:pPr>
            <a:r>
              <a:rPr lang="en-GB" b="1" dirty="0" smtClean="0"/>
              <a:t>High expectations – clients</a:t>
            </a:r>
          </a:p>
          <a:p>
            <a:pPr marL="457200" lvl="1" indent="0">
              <a:buNone/>
            </a:pPr>
            <a:r>
              <a:rPr lang="en-GB" b="1" dirty="0" smtClean="0"/>
              <a:t>A new country, different culture, language</a:t>
            </a:r>
          </a:p>
          <a:p>
            <a:pPr marL="457200" lvl="1" indent="0">
              <a:buNone/>
            </a:pPr>
            <a:r>
              <a:rPr lang="en-GB" b="1" dirty="0" smtClean="0"/>
              <a:t>A rewarding job, confidence-building, job satisfaction</a:t>
            </a:r>
            <a:endParaRPr lang="cs-CZ" dirty="0"/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06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 holiday rep?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/>
              <a:t>Not office-based but more administration involved</a:t>
            </a:r>
          </a:p>
          <a:p>
            <a:pPr lvl="0"/>
            <a:r>
              <a:rPr lang="en-GB" b="1" dirty="0" smtClean="0"/>
              <a:t>Time spent with clients</a:t>
            </a:r>
          </a:p>
          <a:p>
            <a:pPr lvl="0"/>
            <a:r>
              <a:rPr lang="en-GB" b="1" dirty="0" smtClean="0"/>
              <a:t>Sale targets to meet</a:t>
            </a:r>
          </a:p>
          <a:p>
            <a:pPr lvl="0"/>
            <a:r>
              <a:rPr lang="en-GB" b="1" dirty="0" smtClean="0"/>
              <a:t>Uniforms when on duty</a:t>
            </a:r>
          </a:p>
          <a:p>
            <a:pPr lvl="0"/>
            <a:r>
              <a:rPr lang="en-GB" b="1" dirty="0" smtClean="0"/>
              <a:t>Away from home for a long period</a:t>
            </a:r>
            <a:endParaRPr lang="cs-CZ" dirty="0"/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 holiday rep?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/>
              <a:t>Types of holiday rep</a:t>
            </a:r>
          </a:p>
          <a:p>
            <a:pPr marL="0" lvl="0" indent="0">
              <a:buNone/>
            </a:pPr>
            <a:endParaRPr lang="en-GB" b="1" dirty="0" smtClean="0"/>
          </a:p>
          <a:p>
            <a:pPr lvl="1"/>
            <a:r>
              <a:rPr lang="en-GB" b="1" dirty="0" smtClean="0"/>
              <a:t>Resort</a:t>
            </a:r>
          </a:p>
          <a:p>
            <a:pPr lvl="1"/>
            <a:r>
              <a:rPr lang="en-GB" b="1" dirty="0" smtClean="0"/>
              <a:t>Transfer</a:t>
            </a:r>
          </a:p>
          <a:p>
            <a:pPr lvl="1"/>
            <a:r>
              <a:rPr lang="en-GB" b="1" dirty="0" smtClean="0"/>
              <a:t>Ski</a:t>
            </a:r>
          </a:p>
          <a:p>
            <a:pPr lvl="1"/>
            <a:r>
              <a:rPr lang="en-GB" b="1" dirty="0" smtClean="0"/>
              <a:t>Kids’</a:t>
            </a:r>
          </a:p>
          <a:p>
            <a:pPr lvl="1"/>
            <a:r>
              <a:rPr lang="en-GB" b="1" dirty="0" smtClean="0"/>
              <a:t>Entertainment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 holiday rep?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b="1" dirty="0" smtClean="0"/>
              <a:t>Skills of a holiday rep</a:t>
            </a:r>
          </a:p>
          <a:p>
            <a:pPr marL="0" lvl="0" indent="0">
              <a:buNone/>
            </a:pPr>
            <a:endParaRPr lang="en-GB" b="1" dirty="0" smtClean="0"/>
          </a:p>
          <a:p>
            <a:pPr marL="0" indent="0"/>
            <a:r>
              <a:rPr lang="en-US" sz="2000" dirty="0" smtClean="0"/>
              <a:t> communication </a:t>
            </a:r>
            <a:r>
              <a:rPr lang="en-US" sz="2000" dirty="0"/>
              <a:t>skills (oral/written)</a:t>
            </a:r>
          </a:p>
          <a:p>
            <a:pPr marL="0" indent="0"/>
            <a:r>
              <a:rPr lang="cs-CZ" altLang="cs-CZ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/>
              <a:t>an outgoing, confident and energetic personality</a:t>
            </a:r>
            <a:endParaRPr lang="cs-CZ" sz="2000" dirty="0"/>
          </a:p>
          <a:p>
            <a:pPr marL="0" indent="0"/>
            <a:r>
              <a:rPr lang="en-US" sz="2000" dirty="0" smtClean="0"/>
              <a:t> stamina </a:t>
            </a:r>
            <a:r>
              <a:rPr lang="en-US" sz="2000" dirty="0"/>
              <a:t>and enthusiasm</a:t>
            </a:r>
            <a:endParaRPr lang="cs-CZ" sz="2000" dirty="0"/>
          </a:p>
          <a:p>
            <a:pPr marL="0" indent="0"/>
            <a:r>
              <a:rPr lang="en-US" sz="2000" dirty="0" smtClean="0"/>
              <a:t> presenting</a:t>
            </a:r>
            <a:r>
              <a:rPr lang="en-US" sz="2000" dirty="0"/>
              <a:t>, listening and negotiation skills</a:t>
            </a:r>
            <a:endParaRPr lang="cs-CZ" sz="2000" dirty="0"/>
          </a:p>
          <a:p>
            <a:pPr marL="0" indent="0"/>
            <a:r>
              <a:rPr lang="en-US" sz="2000" dirty="0" smtClean="0"/>
              <a:t> a </a:t>
            </a:r>
            <a:r>
              <a:rPr lang="en-US" sz="2000" dirty="0"/>
              <a:t>commitment to high levels of customer service</a:t>
            </a:r>
            <a:endParaRPr lang="cs-CZ" sz="2000" dirty="0"/>
          </a:p>
          <a:p>
            <a:pPr marL="0" indent="0"/>
            <a:r>
              <a:rPr lang="en-US" sz="2000" dirty="0" smtClean="0"/>
              <a:t> good </a:t>
            </a:r>
            <a:r>
              <a:rPr lang="en-US" sz="2000" dirty="0"/>
              <a:t>business awareness and selling </a:t>
            </a:r>
            <a:r>
              <a:rPr lang="en-US" sz="2000" dirty="0" smtClean="0"/>
              <a:t>skills</a:t>
            </a:r>
          </a:p>
          <a:p>
            <a:pPr marL="0" indent="0"/>
            <a:r>
              <a:rPr lang="en-US" sz="2000" dirty="0" smtClean="0"/>
              <a:t> team </a:t>
            </a:r>
            <a:r>
              <a:rPr lang="en-US" sz="2000" dirty="0"/>
              <a:t>working ability and leadership skills</a:t>
            </a:r>
            <a:endParaRPr lang="cs-CZ" sz="2000" dirty="0"/>
          </a:p>
          <a:p>
            <a:pPr marL="0" indent="0"/>
            <a:r>
              <a:rPr lang="cs-CZ" sz="2000" dirty="0"/>
              <a:t> </a:t>
            </a:r>
            <a:r>
              <a:rPr lang="en-US" sz="2000" dirty="0"/>
              <a:t>a good sense of </a:t>
            </a:r>
            <a:r>
              <a:rPr lang="en-GB" sz="2000" dirty="0" smtClean="0"/>
              <a:t>humour</a:t>
            </a:r>
          </a:p>
          <a:p>
            <a:pPr marL="0" indent="0"/>
            <a:r>
              <a:rPr lang="cs-CZ" altLang="cs-CZ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/>
              <a:t>planning and organizational skills</a:t>
            </a:r>
            <a:endParaRPr lang="cs-CZ" sz="2000" dirty="0"/>
          </a:p>
          <a:p>
            <a:pPr marL="0" indent="0"/>
            <a:r>
              <a:rPr lang="cs-CZ" sz="2000" dirty="0"/>
              <a:t> </a:t>
            </a:r>
            <a:r>
              <a:rPr lang="en-US" sz="2000" dirty="0"/>
              <a:t>flexibility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3368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462</Words>
  <Application>Microsoft Office PowerPoint</Application>
  <PresentationFormat>Předvádění na obrazovce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Business Culture in Tourism</vt:lpstr>
      <vt:lpstr>Outline of the lecture</vt:lpstr>
      <vt:lpstr>Who is a holiday rep?</vt:lpstr>
      <vt:lpstr>Who is a holiday rep?</vt:lpstr>
      <vt:lpstr>Who is a holiday rep?</vt:lpstr>
      <vt:lpstr>Who is a holiday rep?</vt:lpstr>
      <vt:lpstr>Who is a holiday rep?</vt:lpstr>
      <vt:lpstr>Who is a holiday rep?</vt:lpstr>
      <vt:lpstr>Who is a holiday rep?</vt:lpstr>
      <vt:lpstr>Who is a holiday rep?</vt:lpstr>
      <vt:lpstr>Who is a holiday rep?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13</cp:revision>
  <dcterms:created xsi:type="dcterms:W3CDTF">2020-01-28T08:51:06Z</dcterms:created>
  <dcterms:modified xsi:type="dcterms:W3CDTF">2020-02-03T12:14:08Z</dcterms:modified>
</cp:coreProperties>
</file>