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6" r:id="rId3"/>
    <p:sldId id="269" r:id="rId4"/>
    <p:sldId id="271" r:id="rId5"/>
    <p:sldId id="311" r:id="rId6"/>
    <p:sldId id="319" r:id="rId7"/>
    <p:sldId id="315" r:id="rId8"/>
    <p:sldId id="275" r:id="rId9"/>
    <p:sldId id="318" r:id="rId10"/>
    <p:sldId id="277" r:id="rId11"/>
    <p:sldId id="308" r:id="rId12"/>
    <p:sldId id="309" r:id="rId13"/>
    <p:sldId id="284" r:id="rId14"/>
    <p:sldId id="280" r:id="rId15"/>
    <p:sldId id="288" r:id="rId16"/>
    <p:sldId id="26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3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402080"/>
            <a:ext cx="4297080" cy="30353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SDRUŽOVÁNÍ PODNIKŮ, PROFESNÍ SDRUŽENÍ A ASOCIACE V CESTOVNÍM RUCHU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141078" y="4267200"/>
            <a:ext cx="5179193" cy="22138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Procesy sdružování podniků,</a:t>
            </a:r>
          </a:p>
          <a:p>
            <a:pPr marL="0" indent="0" algn="r">
              <a:buNone/>
            </a:pP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</a:t>
            </a:r>
          </a:p>
          <a:p>
            <a:pPr marL="0" indent="0" algn="r">
              <a:buNone/>
            </a:pP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motivy koncentrace.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4437386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325019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684895" y="1480780"/>
            <a:ext cx="6457166" cy="4585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fúzi horizontální 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slučují se podniky stejného odvětví,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vertikální</a:t>
            </a:r>
            <a:r>
              <a:rPr lang="cs-CZ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fúzi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podniky na sebe navazující v různých výrobních fázích,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konglomerátní fúzi 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spojení podniků bez vzájemných vazeb,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Příklad - spojení podniků Jin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Jiang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International a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Plateno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Hotel Group.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Vochozka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Mulač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kol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(2012),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Synek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kol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(2010),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Žák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(2006), Pellešová (2013)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84190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Fúze – sloučení společnosti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499CF0-8BBE-49DD-BE3C-C69F7B080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66" y="2771704"/>
            <a:ext cx="21621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6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18357" y="1612780"/>
            <a:ext cx="7806777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využívání společných rezervačních systémů,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společná propagace, průzkumy trhu a jiné marketingové aktivity,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konkurenční výhody,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možnosti společného investování a úvěrování,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množstevní výhody při výběru společných dodavatelů,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zavádění metod řízení a kvality služeb,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používání loga a značky,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ekonomické analýzy vedoucí k efektivnímu provozu.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84190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hotelových řetězců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2549A9-6CC0-4283-9C9B-30DB256A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415" y="3165351"/>
            <a:ext cx="3223360" cy="146089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860E35D-05F9-48FC-AFB6-2118E180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777" y="4723208"/>
            <a:ext cx="2478166" cy="18541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6E3067-5B71-4EB7-A173-F5FCBB4B6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394" y="1612083"/>
            <a:ext cx="3574932" cy="15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2948" y="1956355"/>
            <a:ext cx="9934545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ztráta určité samostatnosti v rozhodování,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plnění direktiv a standardů daných řetězcem,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plnění finančních závazků: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platby za služby,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platby za členství,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příspěvky do společných fondů,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příspěvky za rezervace,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franchising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apod.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84190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 hotelových řetězců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ECA908-8F1C-4D5F-9E40-F1031772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53" y="4189863"/>
            <a:ext cx="3611439" cy="130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8941" y="1695148"/>
            <a:ext cx="10260107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vznikají jako výsledek jak mezinárodního obchodu, společného podnikání, tak i formou zakládání společných podniků apod.,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mají svá ředitelství v mateřské zemi a pobočky v hostitelských zemích,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příklad - společnost CPI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Hotels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a.s. - výhradní zástupce nadnárodní sítě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Hotels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International (USA) a která jí propůjčila franšízu na provoz hotelů značky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Clarion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 ČR, SR.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591374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Nadnárodní společnosti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ECCE9B-5F86-4CC2-86AD-E61642F5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74" y="3236804"/>
            <a:ext cx="2170986" cy="1450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08E69D6-5162-4E77-9014-8364FFD67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451" y="3236804"/>
            <a:ext cx="31908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19" y="449337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Sdružování podniků - cíle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11079" y="1576571"/>
            <a:ext cx="8319273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omezení konkurence a to díky zlepšení svého postavení v rámci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hospodářsko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mocenských vztahů,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dojde ke zvýšení hospodárnosti jednotlivých podnikatelských aktivit na jedné straně, a ne druhé straně dojde ke snížení nákladů v podniku,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zvýší se konkurenční schopností podniku, a to díky zlepšení postavení na trhu a vůči odběratelům a dodavatelům,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vytváření organizací (hospodářských svazů), sloužících k prosazování společných zájmů zúčastněných členů, apod.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780FEF-3F7F-449A-9EC4-6B7E5F2A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314" y="2837953"/>
            <a:ext cx="2652423" cy="16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962077"/>
            <a:ext cx="1072128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úspory z rozsahu,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úspory při pořizování výrobních faktorů,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přesuny daní,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diverzifikace činností, které povedou ke snížení rizika výkyvů v hospodaření,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koncentrace kapitálu a znalostí, apod.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594091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Motivy koncentrace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07BB4C-81FC-43AE-91AE-8ED92974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1962077"/>
            <a:ext cx="3381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8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4638" y="1684421"/>
            <a:ext cx="4731868" cy="70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6" name="Picture 9" descr="MCj00903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83" y="3572395"/>
            <a:ext cx="1989978" cy="184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53586" y="687944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sdružování podniků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888288"/>
            <a:ext cx="10260107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koncentrace a specializace hospodářských činností probíhá v národních hospodářství jednotlivých zemích od nepaměti,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specializace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dochází k osamostatňování celých oborů, odvětví podniků, rozlišujeme: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specializaci předmětnou (výrobkovou součástkovou),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specializace technologickou (členění výroby podle technologií) apod.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4E20C1-058F-49BD-9621-03236035A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529" y="3232245"/>
            <a:ext cx="1437797" cy="14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649119"/>
            <a:ext cx="10255973" cy="3892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zájmová sdružení a pracovní společenství,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konsorcium,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společný podnik,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kartel,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trust,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Franchising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19894" y="484190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sdružování a koncentrace podniků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82312" y="1690784"/>
            <a:ext cx="4513569" cy="3892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fúze,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akvizice,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strategické aliance,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koncern,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holdingová společnost,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nadnárodní společnosti.</a:t>
            </a:r>
          </a:p>
        </p:txBody>
      </p:sp>
    </p:spTree>
    <p:extLst>
      <p:ext uri="{BB962C8B-B14F-4D97-AF65-F5344CB8AC3E}">
        <p14:creationId xmlns:p14="http://schemas.microsoft.com/office/powerpoint/2010/main" val="208945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4038" y="1402080"/>
            <a:ext cx="10196792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dobrovolné sdružení podniků nebo pracovníků,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podporují zájmy svých členů, poskytují jim vybrané služby, probíhá spolupráce se zahraničními partnery apod.,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dbají o zvyšování kvality poskytovaných služeb v oboru,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pomáhají prosazovat zájmy svých členů,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pravidelně informují členskou základnu o novinkách v oboru,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příklady: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AHR ČR,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Asociace cestovních kanceláří ČR,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Asociace turistických informačních center ČR,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Svaz obchodu a cestovního ruchu České republiky, apod.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0975" y="549215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Zájmová sdružení a pracovní společenství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7BF73DA-518C-4A8A-85A1-69601A3E4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818" y="5278881"/>
            <a:ext cx="2116282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522645"/>
            <a:ext cx="10245428" cy="4693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Asociace hotelů a restaurací České republiky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sdružuje majitele a provozovatele hotelů, penzionů, restaurací, odborných škol,  partnerů nabízejících produkty pro ubytovací či restaurační provozy,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Asociace cestovních kanceláří České republiky 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první profesní sdružení CK v ČR,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posláním asociace je zastupování a ochrana hospodářských zájmů členů a podpora jejich informovanosti, rozvíjení jejich činností, profesní prestiže a také spolupráce na tvorbě legislativy.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0975" y="549215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Zájmová sdružení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2015115-815C-46CE-95D9-2AD1625E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2995612"/>
            <a:ext cx="5095875" cy="8667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C77F287-899C-4162-AF50-71ED2BA1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418" y="3869441"/>
            <a:ext cx="1547868" cy="11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0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40976" y="1539550"/>
            <a:ext cx="10131324" cy="5139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Asociace turistických informačních center ČR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zajišťují činnost v cestovním ruchu a tím pomáhají rozvoji cestovního ruchu v ČR. A.T.I.C. ČR,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Asociace průvodců České republiky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(AP ČR):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hájit profesní zájmy členů, společensky sdružovat průvodce, podílet se na kvalifikačních zkouškách a dalším vzdělávání průvodců, všestranně propagovat a prezentovat služby členů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0975" y="549215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Zájmová sdružení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17678E-609E-45E4-ABB1-2358C2EC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264" y="2918260"/>
            <a:ext cx="2366533" cy="102147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001696C-2108-42ED-B2AB-284E1A390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05" y="5575360"/>
            <a:ext cx="32766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5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86950" y="1257101"/>
            <a:ext cx="10255973" cy="5124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Asociace kuchařů a cukrářů České republiky 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(AKC ČR):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zabývá se gastronomií i v jejích širších souvislostech a podporuje veškeré formy spolupráce, které vedou k naplňování jejích hlavních cílů,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cs-C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Svaz obchodu a cestovního ruchu České republiky 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vrcholové, nezávislé, dobrovolné a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lobistické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sdružení reprezentanta svazů, asociací, velkých retailových a distribučních společností, spotřebních družstev, obchodních aliancí a </a:t>
            </a:r>
            <a:r>
              <a:rPr lang="cs-CZ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franchi-singových</a:t>
            </a:r>
            <a:r>
              <a:rPr lang="cs-C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sítí, malých a středních firem obchodu, hotelů, pohostinství, cestovního ruchu a souvisejících služeb.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0975" y="549215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Zájmová sdružení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91CAF7-5162-4EE9-B7A1-0F8FFCCDC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41" y="5514806"/>
            <a:ext cx="2116282" cy="8667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F5258BB-EF64-4DE6-99D6-4FF0299BE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60" y="2494429"/>
            <a:ext cx="55911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83645" y="1663561"/>
            <a:ext cx="10489155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 sdružování podniků,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ústní, tak i písemná forma,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poskytoval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franchisy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franchisor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poskytuje jinému subjektu (příjemci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franchisy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povolení vystupovat pod svým obchodním jménem, užívat značku, logo nebo jinou charakteristiku,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 ČR je největší zastoupení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franchisy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 oblasti gastronomie - restaurace, hotely, kavárny a pekárenské prodejny,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rozšířený koncept </a:t>
            </a:r>
            <a:r>
              <a:rPr lang="cs-CZ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franchisy</a:t>
            </a:r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 ČR </a:t>
            </a:r>
          </a:p>
          <a:p>
            <a:pPr lvl="0"/>
            <a:r>
              <a:rPr lang="cs-C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koncepty rychlého občerstvení </a:t>
            </a:r>
          </a:p>
          <a:p>
            <a:pPr lvl="0"/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9992" y="456967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Franchising</a:t>
            </a:r>
            <a:endParaRPr lang="cs-CZ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14CAE8-51B5-4243-A13F-EEF065C6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28" y="5305609"/>
            <a:ext cx="1076325" cy="9906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3537B62-242D-4DB4-B329-BF38E6804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543" y="5161001"/>
            <a:ext cx="1844367" cy="11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969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943429" y="1690372"/>
            <a:ext cx="8998857" cy="3892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důvody fúzí 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(Synek, </a:t>
            </a:r>
            <a:r>
              <a:rPr lang="cs-CZ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Kislingerová</a:t>
            </a: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kol. 2010):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synergický efekt,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existenci volných peněz,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 výhody,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pokles rizika,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trhů.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18" y="588986"/>
            <a:ext cx="10255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Koncentrace podniků </a:t>
            </a:r>
            <a:endParaRPr kumimoji="0" lang="en-GB" sz="40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9DE881-8FE1-416C-B591-5F02479E6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61" y="3602033"/>
            <a:ext cx="27527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6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859</Words>
  <Application>Microsoft Office PowerPoint</Application>
  <PresentationFormat>Širokoúhlá obrazovka</PresentationFormat>
  <Paragraphs>120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Pavlína Pellešová</cp:lastModifiedBy>
  <cp:revision>89</cp:revision>
  <dcterms:created xsi:type="dcterms:W3CDTF">2016-11-25T20:36:16Z</dcterms:created>
  <dcterms:modified xsi:type="dcterms:W3CDTF">2022-02-14T18:36:18Z</dcterms:modified>
</cp:coreProperties>
</file>