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>
            <a:normAutofit/>
          </a:bodyPr>
          <a:lstStyle/>
          <a:p>
            <a:r>
              <a:rPr lang="de-DE" b="1" dirty="0"/>
              <a:t>Produkt</a:t>
            </a:r>
            <a:br>
              <a:rPr lang="de-DE" b="1" dirty="0"/>
            </a:br>
            <a:r>
              <a:rPr lang="de-DE" sz="3100" b="1" dirty="0"/>
              <a:t>Schlüsselwörter:</a:t>
            </a:r>
            <a:br>
              <a:rPr lang="de-DE" sz="3100" b="1" dirty="0"/>
            </a:br>
            <a:r>
              <a:rPr lang="de-DE" sz="3100" b="1" dirty="0"/>
              <a:t>Produkt, Produktmerkmale</a:t>
            </a:r>
            <a:r>
              <a:rPr lang="de-DE" b="1" dirty="0"/>
              <a:t>,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6872808" cy="2209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de-DE" b="1" dirty="0">
                <a:solidFill>
                  <a:schemeClr val="tx1"/>
                </a:solidFill>
              </a:rPr>
              <a:t>Was lerne ich</a:t>
            </a:r>
            <a:r>
              <a:rPr lang="cs-CZ" b="1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de-DE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Verben mit Präpositionen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Produktmerkmale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Ein Produkt beschreiben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7085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8083529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52348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ermöglichen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Serienausstattung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3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Privatanwender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Verarbeitung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22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Leistung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preisgünstig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9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Energieverbrauch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vielseitig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51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aktualisierbar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problemlos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Leistungsfähigkeit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schädlich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2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Zuverlässigkeit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Produktbeschreibung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91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Verbrauch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einfach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4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6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Merken Sie sich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x-none" dirty="0"/>
              <a:t>ausgestattet sein </a:t>
            </a:r>
            <a:r>
              <a:rPr lang="de-DE" b="1" dirty="0" smtClean="0"/>
              <a:t>mit</a:t>
            </a:r>
            <a:r>
              <a:rPr lang="x-none" dirty="0"/>
              <a:t>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beteiligen </a:t>
            </a:r>
            <a:r>
              <a:rPr lang="x-none" b="1" dirty="0"/>
              <a:t>an</a:t>
            </a:r>
            <a:r>
              <a:rPr lang="x-none" dirty="0"/>
              <a:t>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sorgen </a:t>
            </a:r>
            <a:r>
              <a:rPr lang="x-none" b="1" dirty="0"/>
              <a:t>für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verfügen </a:t>
            </a:r>
            <a:r>
              <a:rPr lang="x-none" b="1" dirty="0"/>
              <a:t>über</a:t>
            </a:r>
            <a:r>
              <a:rPr lang="x-none" dirty="0"/>
              <a:t>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auszeichnen </a:t>
            </a:r>
            <a:r>
              <a:rPr lang="x-none" b="1" dirty="0"/>
              <a:t>durch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gehören </a:t>
            </a:r>
            <a:r>
              <a:rPr lang="x-none" b="1" dirty="0"/>
              <a:t>zu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zusammenarbeiten </a:t>
            </a:r>
            <a:r>
              <a:rPr lang="x-none" b="1" dirty="0"/>
              <a:t>mit	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beziehen </a:t>
            </a:r>
            <a:r>
              <a:rPr lang="x-none" b="1" dirty="0"/>
              <a:t>auf</a:t>
            </a:r>
            <a:r>
              <a:rPr lang="x-none" dirty="0"/>
              <a:t>	 </a:t>
            </a:r>
            <a:endParaRPr lang="cs-CZ" dirty="0"/>
          </a:p>
          <a:p>
            <a:pPr marL="0" lvl="0" indent="0">
              <a:buNone/>
            </a:pPr>
            <a:r>
              <a:rPr lang="x-none" dirty="0"/>
              <a:t>sich kümmern </a:t>
            </a:r>
            <a:r>
              <a:rPr lang="x-none" b="1" dirty="0"/>
              <a:t>um</a:t>
            </a:r>
            <a:r>
              <a:rPr lang="x-none" dirty="0"/>
              <a:t>	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67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Grammatik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Womit</a:t>
            </a:r>
            <a:r>
              <a:rPr lang="de-DE" b="1" dirty="0" smtClean="0"/>
              <a:t> ist das Produkt ausgestattet?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Wofür</a:t>
            </a:r>
            <a:r>
              <a:rPr lang="de-DE" b="1" dirty="0" smtClean="0"/>
              <a:t> sorgt das Produkt?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Worüber</a:t>
            </a:r>
            <a:r>
              <a:rPr lang="de-DE" b="1" dirty="0" smtClean="0"/>
              <a:t> verfügt das Produkt?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Wodurch</a:t>
            </a:r>
            <a:r>
              <a:rPr lang="de-DE" b="1" dirty="0" smtClean="0"/>
              <a:t> zeichnet sich das Produkt aus?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Worum</a:t>
            </a:r>
            <a:r>
              <a:rPr lang="de-DE" b="1" dirty="0" smtClean="0"/>
              <a:t> kümmert sich das Produkt?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Womit</a:t>
            </a:r>
            <a:r>
              <a:rPr lang="de-DE" b="1" dirty="0" smtClean="0"/>
              <a:t> ist das Produkt ausgestattet 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6600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Grammatik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Ist das Produkt </a:t>
            </a:r>
            <a:r>
              <a:rPr lang="de-DE" b="1" dirty="0" smtClean="0">
                <a:solidFill>
                  <a:srgbClr val="FF0000"/>
                </a:solidFill>
              </a:rPr>
              <a:t>damit</a:t>
            </a:r>
            <a:r>
              <a:rPr lang="de-DE" b="1" dirty="0" smtClean="0"/>
              <a:t> ausgestattet?</a:t>
            </a:r>
          </a:p>
          <a:p>
            <a:pPr marL="0" indent="0">
              <a:buNone/>
            </a:pPr>
            <a:r>
              <a:rPr lang="de-DE" b="1" dirty="0" smtClean="0"/>
              <a:t>Ja, es ist </a:t>
            </a:r>
            <a:r>
              <a:rPr lang="de-DE" b="1" dirty="0" smtClean="0">
                <a:solidFill>
                  <a:srgbClr val="FF0000"/>
                </a:solidFill>
              </a:rPr>
              <a:t>mit ….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/>
              <a:t>ausgestattet.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Sorgt das Produkt </a:t>
            </a:r>
            <a:r>
              <a:rPr lang="de-DE" b="1" dirty="0" smtClean="0">
                <a:solidFill>
                  <a:srgbClr val="FF0000"/>
                </a:solidFill>
              </a:rPr>
              <a:t>dafür?</a:t>
            </a:r>
          </a:p>
          <a:p>
            <a:pPr marL="0" indent="0">
              <a:buNone/>
            </a:pPr>
            <a:r>
              <a:rPr lang="de-DE" b="1" dirty="0" smtClean="0"/>
              <a:t>Ja, das Produkt sorgt </a:t>
            </a:r>
            <a:r>
              <a:rPr lang="de-DE" b="1" dirty="0" smtClean="0">
                <a:solidFill>
                  <a:srgbClr val="FF0000"/>
                </a:solidFill>
              </a:rPr>
              <a:t>für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……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Verfügt das Produkt </a:t>
            </a:r>
            <a:r>
              <a:rPr lang="de-DE" b="1" dirty="0" smtClean="0">
                <a:solidFill>
                  <a:srgbClr val="FF0000"/>
                </a:solidFill>
              </a:rPr>
              <a:t>darüber?</a:t>
            </a:r>
          </a:p>
          <a:p>
            <a:pPr marL="0" indent="0">
              <a:buNone/>
            </a:pPr>
            <a:r>
              <a:rPr lang="de-DE" b="1" dirty="0" smtClean="0"/>
              <a:t>Ja, das Produkt verfügt </a:t>
            </a:r>
            <a:r>
              <a:rPr lang="de-DE" b="1" dirty="0" smtClean="0">
                <a:solidFill>
                  <a:srgbClr val="FF0000"/>
                </a:solidFill>
              </a:rPr>
              <a:t>über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… .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Zeichnet sich das Produkt </a:t>
            </a:r>
            <a:r>
              <a:rPr lang="de-DE" b="1" dirty="0" smtClean="0">
                <a:solidFill>
                  <a:srgbClr val="FF0000"/>
                </a:solidFill>
              </a:rPr>
              <a:t>dadurch</a:t>
            </a:r>
            <a:r>
              <a:rPr lang="de-DE" b="1" dirty="0" smtClean="0"/>
              <a:t> aus?</a:t>
            </a:r>
          </a:p>
          <a:p>
            <a:pPr marL="0" indent="0">
              <a:buNone/>
            </a:pPr>
            <a:r>
              <a:rPr lang="de-DE" b="1" dirty="0" smtClean="0"/>
              <a:t>Ja, das Produkt zeichnet sich </a:t>
            </a:r>
            <a:r>
              <a:rPr lang="cs-CZ" b="1" dirty="0" smtClean="0">
                <a:solidFill>
                  <a:srgbClr val="FF0000"/>
                </a:solidFill>
              </a:rPr>
              <a:t>durch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/>
              <a:t>aus.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Kümmert sich das Produkt </a:t>
            </a:r>
            <a:r>
              <a:rPr lang="de-DE" b="1" dirty="0" smtClean="0">
                <a:solidFill>
                  <a:srgbClr val="FF0000"/>
                </a:solidFill>
              </a:rPr>
              <a:t>darum?</a:t>
            </a:r>
          </a:p>
          <a:p>
            <a:pPr marL="0" indent="0">
              <a:buNone/>
            </a:pPr>
            <a:r>
              <a:rPr lang="de-DE" b="1" dirty="0" smtClean="0"/>
              <a:t>Ja, das Produkt kümmert sich </a:t>
            </a:r>
            <a:r>
              <a:rPr lang="de-DE" b="1" dirty="0" smtClean="0">
                <a:solidFill>
                  <a:srgbClr val="FF0000"/>
                </a:solidFill>
              </a:rPr>
              <a:t>um ….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Ist das Produkt </a:t>
            </a:r>
            <a:r>
              <a:rPr lang="de-DE" b="1" dirty="0" smtClean="0">
                <a:solidFill>
                  <a:srgbClr val="FF0000"/>
                </a:solidFill>
              </a:rPr>
              <a:t>damit</a:t>
            </a:r>
            <a:r>
              <a:rPr lang="de-DE" b="1" dirty="0" smtClean="0"/>
              <a:t> ausgestattet?</a:t>
            </a:r>
          </a:p>
          <a:p>
            <a:pPr marL="0" indent="0">
              <a:buNone/>
            </a:pPr>
            <a:r>
              <a:rPr lang="de-DE" b="1" dirty="0" smtClean="0"/>
              <a:t>Ja, das Produkt ist </a:t>
            </a:r>
            <a:r>
              <a:rPr lang="de-DE" b="1" dirty="0" smtClean="0">
                <a:solidFill>
                  <a:srgbClr val="FF0000"/>
                </a:solidFill>
              </a:rPr>
              <a:t>mit …</a:t>
            </a:r>
            <a:r>
              <a:rPr lang="de-DE" b="1" dirty="0" smtClean="0"/>
              <a:t> ausgestattet.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14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ist das Produkt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 smtClean="0"/>
              <a:t>problemlos</a:t>
            </a:r>
          </a:p>
          <a:p>
            <a:r>
              <a:rPr lang="de-DE" b="1" dirty="0" smtClean="0"/>
              <a:t>zuverlässig</a:t>
            </a:r>
          </a:p>
          <a:p>
            <a:r>
              <a:rPr lang="de-DE" b="1" dirty="0" smtClean="0"/>
              <a:t>formschön</a:t>
            </a:r>
          </a:p>
          <a:p>
            <a:r>
              <a:rPr lang="de-DE" b="1" dirty="0" smtClean="0"/>
              <a:t>dialogfähig</a:t>
            </a:r>
          </a:p>
          <a:p>
            <a:r>
              <a:rPr lang="de-DE" b="1" dirty="0" smtClean="0"/>
              <a:t>vielseitig</a:t>
            </a:r>
          </a:p>
          <a:p>
            <a:r>
              <a:rPr lang="de-DE" b="1" dirty="0" smtClean="0"/>
              <a:t>präzise</a:t>
            </a:r>
          </a:p>
          <a:p>
            <a:r>
              <a:rPr lang="de-DE" b="1" dirty="0" smtClean="0"/>
              <a:t>geräuscharm</a:t>
            </a:r>
          </a:p>
          <a:p>
            <a:r>
              <a:rPr lang="de-DE" b="1" dirty="0" smtClean="0"/>
              <a:t>umweltfreundlich</a:t>
            </a:r>
          </a:p>
          <a:p>
            <a:r>
              <a:rPr lang="de-DE" b="1" dirty="0" smtClean="0"/>
              <a:t>leistungsfähig</a:t>
            </a:r>
          </a:p>
          <a:p>
            <a:r>
              <a:rPr lang="de-DE" b="1" dirty="0" smtClean="0"/>
              <a:t>wertvoll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5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Produktmerkmale begründen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Konjunktionen </a:t>
            </a:r>
            <a:endParaRPr lang="cs-CZ" b="1" dirty="0" smtClean="0"/>
          </a:p>
          <a:p>
            <a:pPr marL="0" indent="0">
              <a:buNone/>
            </a:pPr>
            <a:endParaRPr lang="de-DE" b="1" dirty="0" smtClean="0"/>
          </a:p>
          <a:p>
            <a:r>
              <a:rPr lang="de-DE" b="1" dirty="0" smtClean="0"/>
              <a:t>weil</a:t>
            </a:r>
            <a:r>
              <a:rPr lang="cs-CZ" b="1" dirty="0" smtClean="0"/>
              <a:t>/protože</a:t>
            </a:r>
            <a:r>
              <a:rPr lang="de-DE" b="1" dirty="0" smtClean="0"/>
              <a:t> 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…,</a:t>
            </a:r>
            <a:r>
              <a:rPr lang="de-DE" dirty="0" smtClean="0">
                <a:solidFill>
                  <a:srgbClr val="FF0000"/>
                </a:solidFill>
              </a:rPr>
              <a:t>weil</a:t>
            </a:r>
            <a:r>
              <a:rPr lang="de-DE" dirty="0" smtClean="0"/>
              <a:t> das Produkt wertvoll </a:t>
            </a:r>
            <a:r>
              <a:rPr lang="de-DE" dirty="0" smtClean="0">
                <a:solidFill>
                  <a:srgbClr val="FF0000"/>
                </a:solidFill>
              </a:rPr>
              <a:t>ist</a:t>
            </a:r>
            <a:r>
              <a:rPr lang="de-DE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…,protože výrobek je hodnotný.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b="1" dirty="0" smtClean="0"/>
              <a:t>denn</a:t>
            </a:r>
            <a:r>
              <a:rPr lang="cs-CZ" b="1" dirty="0" smtClean="0"/>
              <a:t>/neboť </a:t>
            </a:r>
          </a:p>
          <a:p>
            <a:pPr marL="0" indent="0">
              <a:buNone/>
            </a:pPr>
            <a:r>
              <a:rPr lang="cs-CZ" dirty="0" smtClean="0"/>
              <a:t>… ,</a:t>
            </a:r>
            <a:r>
              <a:rPr lang="de-DE" dirty="0" smtClean="0">
                <a:solidFill>
                  <a:srgbClr val="FF0000"/>
                </a:solidFill>
              </a:rPr>
              <a:t>denn</a:t>
            </a:r>
            <a:r>
              <a:rPr lang="de-DE" dirty="0" smtClean="0"/>
              <a:t> das Produkt </a:t>
            </a:r>
            <a:r>
              <a:rPr lang="de-DE" dirty="0" smtClean="0">
                <a:solidFill>
                  <a:srgbClr val="FF0000"/>
                </a:solidFill>
              </a:rPr>
              <a:t>ist</a:t>
            </a:r>
            <a:r>
              <a:rPr lang="de-DE" dirty="0" smtClean="0"/>
              <a:t> wertvoll.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…neboť výrobek je hodnotný.</a:t>
            </a:r>
          </a:p>
          <a:p>
            <a:endParaRPr lang="de-DE" dirty="0" smtClean="0"/>
          </a:p>
          <a:p>
            <a:r>
              <a:rPr lang="de-DE" b="1" dirty="0"/>
              <a:t>deshalb</a:t>
            </a:r>
            <a:r>
              <a:rPr lang="cs-CZ" b="1" dirty="0" smtClean="0"/>
              <a:t>/proto</a:t>
            </a:r>
          </a:p>
          <a:p>
            <a:pPr marL="0" indent="0">
              <a:buNone/>
            </a:pPr>
            <a:r>
              <a:rPr lang="de-DE" dirty="0" smtClean="0"/>
              <a:t>Das Produkt ist </a:t>
            </a:r>
            <a:r>
              <a:rPr lang="de-DE" dirty="0" smtClean="0">
                <a:solidFill>
                  <a:srgbClr val="FF0000"/>
                </a:solidFill>
              </a:rPr>
              <a:t>deshalb</a:t>
            </a:r>
            <a:r>
              <a:rPr lang="de-DE" dirty="0" smtClean="0"/>
              <a:t> wertvoll.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Výrobek je proto hodnotný</a:t>
            </a:r>
            <a:endParaRPr lang="de-DE" dirty="0"/>
          </a:p>
          <a:p>
            <a:r>
              <a:rPr lang="de-DE" b="1" dirty="0" smtClean="0"/>
              <a:t>nämlich</a:t>
            </a:r>
            <a:r>
              <a:rPr lang="cs-CZ" b="1" dirty="0" smtClean="0"/>
              <a:t>/totiž </a:t>
            </a:r>
          </a:p>
          <a:p>
            <a:pPr marL="0" indent="0">
              <a:buNone/>
            </a:pPr>
            <a:r>
              <a:rPr lang="de-DE" dirty="0" smtClean="0"/>
              <a:t>Das Produkt ist </a:t>
            </a:r>
            <a:r>
              <a:rPr lang="de-DE" dirty="0" smtClean="0">
                <a:solidFill>
                  <a:srgbClr val="FF0000"/>
                </a:solidFill>
              </a:rPr>
              <a:t>nämlich</a:t>
            </a:r>
            <a:r>
              <a:rPr lang="de-DE" dirty="0" smtClean="0"/>
              <a:t> wertvoll.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Výrobek je totiž hodnotný.</a:t>
            </a:r>
            <a:endParaRPr lang="de-DE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33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</a:t>
            </a:r>
            <a:r>
              <a:rPr lang="de-DE" b="1" dirty="0"/>
              <a:t>für die Aufmerksamkeit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289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283</Words>
  <Application>Microsoft Office PowerPoint</Application>
  <PresentationFormat>Předvádění na obrazovce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Produkt Schlüsselwörter: Produkt, Produktmerkmale,</vt:lpstr>
      <vt:lpstr>Wortschatz</vt:lpstr>
      <vt:lpstr>Merken Sie sich</vt:lpstr>
      <vt:lpstr>Grammatik</vt:lpstr>
      <vt:lpstr>Grammatik</vt:lpstr>
      <vt:lpstr>Wie ist das Produkt?</vt:lpstr>
      <vt:lpstr>Produktmerkmale begründen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29</cp:revision>
  <dcterms:created xsi:type="dcterms:W3CDTF">2019-10-14T07:41:33Z</dcterms:created>
  <dcterms:modified xsi:type="dcterms:W3CDTF">2020-01-20T12:33:57Z</dcterms:modified>
</cp:coreProperties>
</file>