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1" r:id="rId5"/>
    <p:sldId id="272" r:id="rId6"/>
    <p:sldId id="273" r:id="rId7"/>
    <p:sldId id="274" r:id="rId8"/>
    <p:sldId id="276" r:id="rId9"/>
    <p:sldId id="27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Gaining experience – Internships abroad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1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of 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personal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dates</a:t>
            </a: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Internship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81487" y="1690777"/>
            <a:ext cx="84625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– gain experience, advantage in the job market, decide if this is the right career, gain confidence, enhance CV, live on your own, language, new people, learn about country, new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+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arrangements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– passport/ID, visa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- tickets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 – health service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 – in advance, bills, agreement – notice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a bank account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Ways of introduction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733245" y="1733909"/>
            <a:ext cx="84107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people for the first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Formal/Informal?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b="1" dirty="0">
                <a:solidFill>
                  <a:srgbClr val="307871"/>
                </a:solidFill>
              </a:rPr>
              <a:t>Formal</a:t>
            </a:r>
            <a:r>
              <a:rPr lang="en-GB" dirty="0">
                <a:solidFill>
                  <a:srgbClr val="307871"/>
                </a:solidFill>
              </a:rPr>
              <a:t>	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 introduce myself…</a:t>
            </a:r>
          </a:p>
          <a:p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May I introduce myself….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Informal   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name’s ….. . I’m ……. .   Name</a:t>
            </a:r>
            <a:r>
              <a:rPr lang="en-GB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    Formal     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you do?</a:t>
            </a:r>
          </a:p>
          <a:p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	</a:t>
            </a:r>
          </a:p>
          <a:p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Pleased to meet.</a:t>
            </a:r>
          </a:p>
          <a:p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Glad to meet you.</a:t>
            </a:r>
          </a:p>
          <a:p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you.</a:t>
            </a:r>
            <a:endParaRPr lang="en-GB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Ways of introduction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715992" y="1475117"/>
            <a:ext cx="84280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Formal/Informal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b="1" dirty="0">
                <a:solidFill>
                  <a:srgbClr val="307871"/>
                </a:solidFill>
              </a:rPr>
              <a:t>Formal</a:t>
            </a:r>
            <a:r>
              <a:rPr lang="en-GB" dirty="0">
                <a:solidFill>
                  <a:srgbClr val="307871"/>
                </a:solidFill>
              </a:rPr>
              <a:t>	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 introduce Mr Brown to you.</a:t>
            </a:r>
          </a:p>
          <a:p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May I introduce Mr Smith to you.</a:t>
            </a:r>
          </a:p>
          <a:p>
            <a:endParaRPr lang="en-GB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Informal </a:t>
            </a:r>
            <a:r>
              <a:rPr lang="en-GB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Peter.  This is Anna.</a:t>
            </a:r>
          </a:p>
          <a:p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Peter. Anna.</a:t>
            </a:r>
          </a:p>
          <a:p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Have you met Peter? </a:t>
            </a:r>
          </a:p>
          <a:p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I don’t think you have met Anna.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    	                  	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Pleased to meet.</a:t>
            </a:r>
          </a:p>
          <a:p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Glad to meet you.</a:t>
            </a:r>
          </a:p>
          <a:p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you.</a:t>
            </a:r>
            <a:endParaRPr lang="en-GB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Ways of introduction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6981" y="1535502"/>
            <a:ext cx="84970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you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alt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you doing?</a:t>
            </a:r>
          </a:p>
          <a:p>
            <a:pPr lvl="1"/>
            <a:r>
              <a:rPr lang="en-GB" alt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things with you?</a:t>
            </a:r>
          </a:p>
          <a:p>
            <a:pPr lvl="1"/>
            <a:r>
              <a:rPr lang="en-GB" alt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is life?</a:t>
            </a:r>
          </a:p>
          <a:p>
            <a:pPr lvl="1"/>
            <a:r>
              <a:rPr lang="en-GB" alt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you keeping?  etc.</a:t>
            </a:r>
          </a:p>
          <a:p>
            <a:pPr lvl="1"/>
            <a:endParaRPr lang="en-GB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Formal</a:t>
            </a:r>
          </a:p>
          <a:p>
            <a:pPr lvl="1"/>
            <a:r>
              <a:rPr lang="en-GB" alt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very well, thank you.</a:t>
            </a:r>
          </a:p>
          <a:p>
            <a:pPr lvl="1"/>
            <a:r>
              <a:rPr lang="en-GB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Less formal</a:t>
            </a:r>
          </a:p>
          <a:p>
            <a:pPr lvl="1"/>
            <a:r>
              <a:rPr lang="en-GB" alt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fine, thanks. / Fine, thanks.    And you?</a:t>
            </a:r>
          </a:p>
          <a:p>
            <a:pPr lvl="1"/>
            <a:r>
              <a:rPr lang="en-GB" alt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bad.      So </a:t>
            </a:r>
            <a:r>
              <a:rPr lang="en-GB" altLang="cs-CZ" sz="16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GB" alt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Still alive.)</a:t>
            </a:r>
          </a:p>
        </p:txBody>
      </p:sp>
    </p:spTree>
    <p:extLst>
      <p:ext uri="{BB962C8B-B14F-4D97-AF65-F5344CB8AC3E}">
        <p14:creationId xmlns:p14="http://schemas.microsoft.com/office/powerpoint/2010/main" val="18313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Ways of introduction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776377" y="1733910"/>
            <a:ext cx="836762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name’s </a:t>
            </a:r>
            <a:r>
              <a:rPr lang="en-GB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(spelling)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from the Czech Republic. I live in ….. .</a:t>
            </a:r>
            <a:endParaRPr lang="en-GB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born on 17 November 1999. I’m 20 years old./ I’ 20.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a student. I study at Silesian University in </a:t>
            </a:r>
            <a:r>
              <a:rPr lang="en-GB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Opava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School of Business Administration in Karvina. I study economics. My field of study is ….. .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a part-time student.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an intern.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 number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Postal address 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address     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 at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 account name</a:t>
            </a: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Giving dates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17585" y="1561382"/>
            <a:ext cx="86264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write          12 January 2020/ January 12 2020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read            the twelfth of January twenty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twenty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January the twelfth two thousand and twenty</a:t>
            </a:r>
          </a:p>
          <a:p>
            <a:pPr lvl="1"/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1900</a:t>
            </a:r>
          </a:p>
          <a:p>
            <a:pPr lvl="1"/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1905</a:t>
            </a:r>
          </a:p>
          <a:p>
            <a:pPr lvl="1"/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1910</a:t>
            </a:r>
          </a:p>
          <a:p>
            <a:pPr lvl="1"/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  <a:p>
            <a:pPr lvl="1"/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</a:p>
          <a:p>
            <a:pPr lvl="1"/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</a:p>
          <a:p>
            <a:pPr lvl="1"/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Prepositions   on 12 January 2020</a:t>
            </a:r>
          </a:p>
          <a:p>
            <a:pPr lvl="1"/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in May, in 2020</a:t>
            </a: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Erasmus+ programme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students from partner universities</a:t>
            </a: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subjects in English</a:t>
            </a:r>
          </a:p>
          <a:p>
            <a:r>
              <a:rPr lang="en-GB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Travelling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472</Words>
  <Application>Microsoft Office PowerPoint</Application>
  <PresentationFormat>Širokoúhlá obrazovka</PresentationFormat>
  <Paragraphs>95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Cizojazyčná příprava AJ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Admin</cp:lastModifiedBy>
  <cp:revision>50</cp:revision>
  <dcterms:created xsi:type="dcterms:W3CDTF">2016-11-25T20:36:16Z</dcterms:created>
  <dcterms:modified xsi:type="dcterms:W3CDTF">2020-01-15T10:54:27Z</dcterms:modified>
</cp:coreProperties>
</file>