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4" r:id="rId4"/>
    <p:sldId id="263" r:id="rId5"/>
    <p:sldId id="266" r:id="rId6"/>
    <p:sldId id="265" r:id="rId7"/>
    <p:sldId id="267" r:id="rId8"/>
    <p:sldId id="269" r:id="rId9"/>
    <p:sldId id="268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15.01.2020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1" y="932723"/>
            <a:ext cx="703803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Gaining experience – Meeting people</a:t>
            </a:r>
          </a:p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Chylková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1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70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presentation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421923"/>
            <a:ext cx="8280920" cy="19541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 people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talk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</a:t>
            </a:r>
          </a:p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Adverbs of frequency</a:t>
            </a:r>
            <a:endParaRPr lang="en-GB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105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Meeting people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24719" y="1760706"/>
            <a:ext cx="8280920" cy="37937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our career, we are likely to come into contact with people from different cultures</a:t>
            </a:r>
          </a:p>
          <a:p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 differences in attitudes to: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importance of personal relationships in business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punctuality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making decisions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formality (the use of first names)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treatment of women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work-life balance, etc.</a:t>
            </a:r>
          </a:p>
          <a:p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experience, reading and training – course Intercultural communication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93855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66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Meeting people – Small talk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760706"/>
            <a:ext cx="8280920" cy="4124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Topics – neutral 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weather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job, 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	journey, 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home country,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hobbies, 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sightseeing,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cuisine – good restaurants, etc.</a:t>
            </a:r>
          </a:p>
          <a:p>
            <a:pPr marL="0" indent="0">
              <a:buNone/>
            </a:pPr>
            <a:endParaRPr lang="en-GB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taboo topics – cultural differences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GB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20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66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Meeting people – Small talk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164854"/>
            <a:ext cx="8280920" cy="4720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keep the conversation going?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Listen to what the other person is saying…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Ask follow-up questions – show your interest…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Give comments but do not judge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Share things about yourself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a conversation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Excuse me, is this seat free?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good coffee, isn’t it?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you like the presentation?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know the keynote speaker?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Asking questions correctly, Question words – What, When, Why, Where, How, How 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GB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– be curious</a:t>
            </a:r>
            <a:endParaRPr lang="en-GB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689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037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Present Simple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013626"/>
            <a:ext cx="8280920" cy="3871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form is the same for  </a:t>
            </a:r>
            <a:r>
              <a:rPr lang="en-GB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I/you/we/they</a:t>
            </a: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work from 9-5.	I don’t work full time.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Where do you work?</a:t>
            </a:r>
          </a:p>
          <a:p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He/she/it </a:t>
            </a: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add </a:t>
            </a: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–s/-es               </a:t>
            </a: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does/ doesn’t  </a:t>
            </a: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questions, negatives and short answers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doesn’t work at weekends.	Where does he live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altLang="cs-CZ" sz="18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answers</a:t>
            </a:r>
            <a:endParaRPr lang="en-GB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he drive a 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</a:t>
            </a:r>
            <a:r>
              <a:rPr lang="cs-CZ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he doesn’t.</a:t>
            </a:r>
          </a:p>
          <a:p>
            <a:pPr marL="0" indent="0">
              <a:buNone/>
            </a:pPr>
            <a:endParaRPr lang="en-GB" altLang="cs-CZ" sz="18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820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037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Present Simple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013626"/>
            <a:ext cx="8280920" cy="3871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Simple is used to express:</a:t>
            </a: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 action that happens regularly ( habit, routine)</a:t>
            </a: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commute by train.</a:t>
            </a: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 fact that is always true</a:t>
            </a: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son has brown eyes.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fact that is true for a long time (a permanent state)</a:t>
            </a: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works in a bank.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They live in a house.</a:t>
            </a: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timetables</a:t>
            </a: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train leaves at 10.30.</a:t>
            </a:r>
            <a:endParaRPr lang="en-GB" altLang="cs-CZ" sz="18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331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037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Present Simple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013626"/>
            <a:ext cx="8280920" cy="3871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Spelling of he/she/it forms</a:t>
            </a:r>
          </a:p>
          <a:p>
            <a:endParaRPr lang="en-GB" altLang="cs-CZ" sz="18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most verbs add –s</a:t>
            </a: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wants, helps, drives</a:t>
            </a: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ad –es to verbs that end in –ss, - </a:t>
            </a:r>
            <a:r>
              <a:rPr lang="en-GB" altLang="cs-CZ" sz="18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GB" altLang="cs-CZ" sz="18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-x and –o</a:t>
            </a: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kisses, washes, watches, fixes, goes</a:t>
            </a: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verbs that end in a consonant + –y change the –y to –</a:t>
            </a:r>
            <a:r>
              <a:rPr lang="en-GB" altLang="cs-CZ" sz="18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ies</a:t>
            </a:r>
            <a:endParaRPr lang="en-GB" altLang="cs-CZ" sz="18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flies, worries, tries</a:t>
            </a: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BUT verbs that end in a vowel + -y only add –s</a:t>
            </a: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buys, says, enjoys.</a:t>
            </a:r>
          </a:p>
        </p:txBody>
      </p:sp>
    </p:spTree>
    <p:extLst>
      <p:ext uri="{BB962C8B-B14F-4D97-AF65-F5344CB8AC3E}">
        <p14:creationId xmlns:p14="http://schemas.microsoft.com/office/powerpoint/2010/main" val="2112585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28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Present Simple – Adverbs of frequency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2013626"/>
            <a:ext cx="8280920" cy="3871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used with Present Simple</a:t>
            </a: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  rarely  hardly  ever  not often  sometimes  often  usually  always</a:t>
            </a:r>
          </a:p>
          <a:p>
            <a:pPr marL="0" indent="0">
              <a:buNone/>
            </a:pPr>
            <a:endParaRPr lang="en-GB" altLang="cs-CZ" sz="18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before the main verb, but after the verb </a:t>
            </a: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</a:t>
            </a:r>
          </a:p>
          <a:p>
            <a:pPr marL="0" indent="0">
              <a:buNone/>
            </a:pPr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usually starts at 7.00.      He is </a:t>
            </a:r>
            <a:r>
              <a:rPr lang="cs-CZ" altLang="cs-CZ" sz="1800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en-GB" alt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late.</a:t>
            </a:r>
          </a:p>
          <a:p>
            <a:pPr marL="0" indent="0">
              <a:buNone/>
            </a:pPr>
            <a:endParaRPr lang="en-GB" altLang="cs-CZ" sz="18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altLang="cs-CZ" sz="18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Sometimes/Usually   - </a:t>
            </a: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go at the beginning or the end</a:t>
            </a:r>
          </a:p>
          <a:p>
            <a:pPr marL="0" indent="0">
              <a:buNone/>
            </a:pPr>
            <a:r>
              <a:rPr lang="en-GB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they work overtime.</a:t>
            </a:r>
          </a:p>
          <a:p>
            <a:pPr marL="0" indent="0">
              <a:buNone/>
            </a:pPr>
            <a:r>
              <a:rPr lang="en-GB" alt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They have lunch at 12,30 usually.</a:t>
            </a:r>
          </a:p>
        </p:txBody>
      </p:sp>
    </p:spTree>
    <p:extLst>
      <p:ext uri="{BB962C8B-B14F-4D97-AF65-F5344CB8AC3E}">
        <p14:creationId xmlns:p14="http://schemas.microsoft.com/office/powerpoint/2010/main" val="29368677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</TotalTime>
  <Words>564</Words>
  <Application>Microsoft Office PowerPoint</Application>
  <PresentationFormat>Širokoúhlá obrazovka</PresentationFormat>
  <Paragraphs>88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Cizojazyčná příprava AJ 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Admin</cp:lastModifiedBy>
  <cp:revision>37</cp:revision>
  <dcterms:created xsi:type="dcterms:W3CDTF">2016-11-25T20:36:16Z</dcterms:created>
  <dcterms:modified xsi:type="dcterms:W3CDTF">2020-01-15T11:11:10Z</dcterms:modified>
</cp:coreProperties>
</file>