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 satisfaction – Customer service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Chylková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1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presentation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715765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 satisfaction – customer service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passive 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Requests and offers</a:t>
            </a: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27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Customer service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22401"/>
            <a:ext cx="8280920" cy="4433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 to the care a customer is given before, during and after making a purchase</a:t>
            </a:r>
          </a:p>
          <a:p>
            <a:pPr lvl="1"/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staff – before and during a purchase (deal with enquiries, persuade customers, sell products or services, answer specific questions about products or services)</a:t>
            </a:r>
          </a:p>
          <a:p>
            <a:pPr lvl="1"/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 support – after purchase (deal with existing customers, answering detailed questions about the product or service in use, deal with complaints</a:t>
            </a:r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complaints are resolved to the customer’s satisfaction, customer loyalty increases</a:t>
            </a:r>
          </a:p>
          <a:p>
            <a:pPr marL="285750" lvl="2" indent="-285750"/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 have been brought by the Internet (a prospective customer can browse through FAQs (frequently asked questions, an existing customer can read entries in an online forum) time is saved</a:t>
            </a:r>
          </a:p>
          <a:p>
            <a:pPr marL="285750" lvl="2" indent="-285750"/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customer loyalty and customer satisfaction increase when based on communication with real people</a:t>
            </a:r>
          </a:p>
          <a:p>
            <a:pPr marL="285750" lvl="2" indent="-285750"/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centres, dealing with inquiries by email, phone</a:t>
            </a:r>
          </a:p>
          <a:p>
            <a:pPr marL="457200" lvl="1" indent="0">
              <a:buNone/>
            </a:pPr>
            <a:endParaRPr lang="en-GB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38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38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Customer satisfaction – customer service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208362"/>
            <a:ext cx="8280920" cy="38408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customer service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service to its customers – cause of success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everyone in the company  provides service for its customers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every customer is different (discover, understand, individual needs – satisfied customer)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internal systems insure flawless and seamless service to each customer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personal initiative – effort and creativity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taking care of those who take care of customers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03342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38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Customer satisfaction – customer service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958109"/>
            <a:ext cx="8280920" cy="4082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customer </a:t>
            </a:r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endParaRPr 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feedback from the customers – listen, especially when it is negative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try to solve the problem the first time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check statistics – customer satisfaction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improve everyday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delight customers by providing more than they expect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think how to be better in customer service – effective customer policies,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processes 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systems 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7468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170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Present continuous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958109"/>
            <a:ext cx="8280920" cy="4082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 </a:t>
            </a: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am/is/are 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-</a:t>
            </a:r>
            <a:r>
              <a:rPr lang="en-GB" sz="18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GB" sz="18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listening.			What’s he doing?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He isn’t enjoying his new job.	What are you talking about?</a:t>
            </a:r>
          </a:p>
          <a:p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 answers</a:t>
            </a:r>
          </a:p>
          <a:p>
            <a:pPr marL="0" indent="0">
              <a:buNone/>
            </a:pP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going by car?		Yes, I am./ No, I’m not.</a:t>
            </a:r>
          </a:p>
          <a:p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Spelling of verb +</a:t>
            </a:r>
            <a:r>
              <a:rPr lang="en-GB" sz="18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Most verbs add –</a:t>
            </a:r>
            <a:r>
              <a:rPr lang="en-GB" sz="18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GB" sz="18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listening, visiting</a:t>
            </a:r>
          </a:p>
          <a:p>
            <a:pPr marL="0" indent="0">
              <a:buNone/>
            </a:pP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Verbs that end in one –e lose the –e</a:t>
            </a:r>
          </a:p>
          <a:p>
            <a:pPr marL="0" indent="0">
              <a:buNone/>
            </a:pP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coming, writing, hoping </a:t>
            </a: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3610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170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Present continuous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92480"/>
            <a:ext cx="8280920" cy="49444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Spelling of verb +</a:t>
            </a:r>
            <a:r>
              <a:rPr lang="en-GB" sz="18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BUT   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 – lying</a:t>
            </a:r>
          </a:p>
          <a:p>
            <a:pPr marL="0" indent="0">
              <a:buNone/>
            </a:pP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verbs that end in –</a:t>
            </a:r>
            <a:r>
              <a:rPr lang="en-GB" sz="18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not drop –e</a:t>
            </a:r>
          </a:p>
          <a:p>
            <a:pPr marL="0" indent="0">
              <a:buNone/>
            </a:pP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seeing</a:t>
            </a:r>
          </a:p>
          <a:p>
            <a:pPr marL="0" indent="0">
              <a:buNone/>
            </a:pP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verbs of one syllable, with one vowel and one consonant, double the consonant</a:t>
            </a:r>
          </a:p>
          <a:p>
            <a:pPr marL="0" indent="0">
              <a:buNone/>
            </a:pP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stopping, getting, running</a:t>
            </a: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verbs – usually used in Present </a:t>
            </a:r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endParaRPr 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   think   understand   suppose   know   remember   promise   mean   realize   imagine   guess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  love   hate   care   hope   wish   want   prefer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belong   own   have   cost   possess   contain   seem   matter   need   depend   involve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  hear   taste   smell   feel   sound </a:t>
            </a: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532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170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Present continuous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235199"/>
            <a:ext cx="8280920" cy="3805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verbs – usually used in Present Simple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can be used in Present Continuous but with a change of meaning (activity not a state)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think you are right.		I am thinking of going for a business trip.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have a lot of money.		He’s having a bad day.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see what you mean. 		He’s seeing his boss in the afternoon.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88572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 passive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68583"/>
            <a:ext cx="8280920" cy="45719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		</a:t>
            </a: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+ past participle</a:t>
            </a:r>
          </a:p>
          <a:p>
            <a:pPr marL="0" indent="0">
              <a:buNone/>
            </a:pP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being served?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My company is insured with Allianz.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Were you taken to visit the new plant?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I’ve been invited to a conference.</a:t>
            </a:r>
          </a:p>
          <a:p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 sentences move the focus from the subject to the object of active sentences </a:t>
            </a:r>
          </a:p>
          <a:p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choose the active or the passive depending on what we are more interested  in.</a:t>
            </a:r>
          </a:p>
          <a:p>
            <a:pPr marL="0" indent="0">
              <a:buNone/>
            </a:pPr>
            <a:endParaRPr lang="en-GB" sz="18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 passive</a:t>
            </a:r>
          </a:p>
          <a:p>
            <a:pPr marL="0" indent="0">
              <a:buNone/>
            </a:pP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workers are paid monthly.</a:t>
            </a:r>
          </a:p>
          <a:p>
            <a:pPr marL="0" indent="0">
              <a:buNone/>
            </a:pP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 passive</a:t>
            </a:r>
          </a:p>
          <a:p>
            <a:pPr marL="0" indent="0">
              <a:buNone/>
            </a:pP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offices are being redecorated at the moment.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237860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</TotalTime>
  <Words>684</Words>
  <Application>Microsoft Office PowerPoint</Application>
  <PresentationFormat>Širokoúhlá obrazovka</PresentationFormat>
  <Paragraphs>87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Cizojazyčná příprava AJ 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Admin</cp:lastModifiedBy>
  <cp:revision>40</cp:revision>
  <dcterms:created xsi:type="dcterms:W3CDTF">2016-11-25T20:36:16Z</dcterms:created>
  <dcterms:modified xsi:type="dcterms:W3CDTF">2020-01-15T11:26:39Z</dcterms:modified>
</cp:coreProperties>
</file>