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6" r:id="rId5"/>
    <p:sldId id="267" r:id="rId6"/>
    <p:sldId id="256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 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customers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presentation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customers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complaints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 and offers</a:t>
            </a:r>
          </a:p>
        </p:txBody>
      </p:sp>
    </p:spTree>
    <p:extLst>
      <p:ext uri="{BB962C8B-B14F-4D97-AF65-F5344CB8AC3E}">
        <p14:creationId xmlns:p14="http://schemas.microsoft.com/office/powerpoint/2010/main" val="214210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05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Dealing with customers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031999"/>
            <a:ext cx="8280920" cy="3158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GB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Delivering Excellent Customer Service</a:t>
            </a:r>
          </a:p>
          <a:p>
            <a:pPr marL="0" indent="0">
              <a:buNone/>
            </a:pPr>
            <a:endParaRPr lang="en-GB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Repeat business – customer retention 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Business reputation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Combating higher prices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Better Morale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6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06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Dealing with complaints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22401"/>
            <a:ext cx="8280920" cy="4433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307871"/>
                </a:solidFill>
                <a:latin typeface="Times New Roman"/>
              </a:rPr>
              <a:t>Complaints and their benefits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b="1" dirty="0">
              <a:solidFill>
                <a:srgbClr val="307871"/>
              </a:solidFill>
              <a:latin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307871"/>
                </a:solidFill>
                <a:latin typeface="Times New Roman"/>
              </a:rPr>
              <a:t> providing an opportunity to correct mistakes and solve problems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307871"/>
              </a:solidFill>
              <a:latin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307871"/>
                </a:solidFill>
                <a:latin typeface="Times New Roman"/>
              </a:rPr>
              <a:t> obtaining feedback on what customers want, need, expect and think about your operation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307871"/>
              </a:solidFill>
              <a:latin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307871"/>
                </a:solidFill>
                <a:latin typeface="Times New Roman"/>
              </a:rPr>
              <a:t> stopping minor difficulties escalating into major problems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307871"/>
              </a:solidFill>
              <a:latin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307871"/>
                </a:solidFill>
                <a:latin typeface="Times New Roman"/>
              </a:rPr>
              <a:t> repeat business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307871"/>
              </a:solidFill>
              <a:latin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307871"/>
                </a:solidFill>
                <a:latin typeface="Times New Roman"/>
              </a:rPr>
              <a:t> word-of-mouth recommendations from customers who are satisfied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307871"/>
              </a:solidFill>
              <a:latin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307871"/>
                </a:solidFill>
                <a:latin typeface="Times New Roman"/>
              </a:rPr>
              <a:t> an opportunity to stop the same problem happening again.</a:t>
            </a:r>
            <a:endParaRPr lang="cs-CZ" sz="2000" b="1" dirty="0">
              <a:solidFill>
                <a:srgbClr val="307871"/>
              </a:solidFill>
              <a:latin typeface="Times New Roman"/>
            </a:endParaRP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06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Dealing with complaints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22401"/>
            <a:ext cx="8280920" cy="4433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Listen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 carefully to the complaint.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307871"/>
                </a:solidFill>
                <a:latin typeface="Times New Roman"/>
              </a:rPr>
              <a:t>Do </a:t>
            </a: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not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interrupt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Wait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 until the person has finished completely.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Apologize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Summarize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 or </a:t>
            </a: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repeat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 the complaint.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Explain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 what </a:t>
            </a:r>
            <a:r>
              <a:rPr lang="en-US" sz="2400" b="1" dirty="0">
                <a:solidFill>
                  <a:srgbClr val="307871"/>
                </a:solidFill>
                <a:latin typeface="Times New Roman"/>
              </a:rPr>
              <a:t>action</a:t>
            </a:r>
            <a:r>
              <a:rPr lang="en-US" sz="2400" dirty="0">
                <a:solidFill>
                  <a:srgbClr val="307871"/>
                </a:solidFill>
                <a:latin typeface="Times New Roman"/>
              </a:rPr>
              <a:t> will be taken and how quickly.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4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Requests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39273"/>
            <a:ext cx="8280920" cy="4498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ways  of making requests 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I speak to you, please?		Will you help me, please?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Could I ask you a question?		Would you pass me the file?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Would you mind passing me the pen?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 you mind if I open the window?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Would you mind if I close the window?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Could/Can (Could is a little more formal) 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more formal or polite – add possibly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I possibly use your phone?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…. ?        Yes, of course. /Sure/ I’m afraid I’m a bit busy now.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mind….?      No, not at all./ No, that’s fine./ I’m a little cold, actually.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Offers of help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39273"/>
            <a:ext cx="8280920" cy="4858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and shall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contracted form of will is used to express an intention, decision, or offer	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worry, I’ll prepare the presentation.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Shall …. I/we ….? is used with questions with the first person. It expresses an offer, a suggestion, or a request for advice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I carry your bag for you?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Where shall we go?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Shall we send you a copy of the report?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me to….?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me to take a message for her?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me to ….?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me to confirm that by email?</a:t>
            </a:r>
          </a:p>
          <a:p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70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150</Words>
  <Application>Microsoft Office PowerPoint</Application>
  <PresentationFormat>Širokoúhlá obrazovka</PresentationFormat>
  <Paragraphs>63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Cizojazyčná příprava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36</cp:revision>
  <dcterms:created xsi:type="dcterms:W3CDTF">2016-11-25T20:36:16Z</dcterms:created>
  <dcterms:modified xsi:type="dcterms:W3CDTF">2020-01-14T09:40:26Z</dcterms:modified>
</cp:coreProperties>
</file>