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1" y="932723"/>
            <a:ext cx="703803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Dealing with customers</a:t>
            </a:r>
          </a:p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Emails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letters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Chylková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1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10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Written communication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37673"/>
            <a:ext cx="8280920" cy="49414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Emails - parts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 Body of the email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Asking for help – </a:t>
            </a: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you ….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Please send me …..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I’d like to know …..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Asking for information – </a:t>
            </a: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you …..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Do you think you could …..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Attach a document – </a:t>
            </a: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Please, find attached …..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 action – </a:t>
            </a: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me know if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How about ….?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Closing – </a:t>
            </a: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wishes.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Kind regards.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Please get back to me.</a:t>
            </a:r>
          </a:p>
          <a:p>
            <a:pPr marL="0" indent="0">
              <a:buNone/>
            </a:pPr>
            <a:endParaRPr lang="en-GB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362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10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Written communication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37673"/>
            <a:ext cx="8280920" cy="4414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Emails 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Check before sending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Do not forget to sign!</a:t>
            </a:r>
          </a:p>
          <a:p>
            <a:pPr marL="0" indent="0">
              <a:buNone/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abbreviations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ASAP  as soon as possible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FYI     for your information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TBF     to be forwarded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14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70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presentation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 communication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Emails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letters</a:t>
            </a: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10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Written communication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336800"/>
            <a:ext cx="8280920" cy="284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part in business communication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letters, emails, reports, agendas, minutes, instructions, invoices, etc.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companies - applications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letters and emails – emails more popular and efficient, in some cases letters are more convenient – agreements, complaints, official purposes, etc.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communication – short, simple, clear sentences – grammar, spelling</a:t>
            </a: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15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10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Written communication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01091"/>
            <a:ext cx="8280920" cy="3851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letters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professional communication – formal style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written to institutions, university, employer, institutions, business </a:t>
            </a:r>
            <a:r>
              <a:rPr lang="en-GB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partners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customers, etc.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passive voice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contractions and abbreviations – avoided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straight to the point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complex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polite (even complaint)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without any mistakes (grammar, spelling, names!)</a:t>
            </a:r>
          </a:p>
          <a:p>
            <a:pPr marL="0" indent="0">
              <a:buNone/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344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10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Written communication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02327"/>
            <a:ext cx="8280920" cy="4350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letters - parts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 Salutation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Mr/ Ms  (Mrs)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Dear Sir/Madam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To whom it may concern 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 First paragraph – friendly greeting 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kind letter of January 15.		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- 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the main point of the letter in one or two sentences 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writing to enquire about ……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would like to invite you to …….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writing to book accommodation …..</a:t>
            </a:r>
          </a:p>
          <a:p>
            <a:pPr marL="0" indent="0">
              <a:buNone/>
            </a:pPr>
            <a:endParaRPr lang="en-GB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89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10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Written communication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02327"/>
            <a:ext cx="8280920" cy="4350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letters - parts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 Second and third paragraphs – more details about the main point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regret to inform you …..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paragraph – requests, reminders, notes on enclosure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look forward to ……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should also remind you that ……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require more information ….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 free to contact me by phone or email ……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Closing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 sincerely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 truly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regards</a:t>
            </a: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114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10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Written communication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530763"/>
            <a:ext cx="8280920" cy="312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letters 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Ask direct questions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Double-check gender and spelling of names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Include date – Day-Month-Year (write out the month 15 January 2020)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850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10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Written communication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152073"/>
            <a:ext cx="8280920" cy="3500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Emails</a:t>
            </a:r>
          </a:p>
          <a:p>
            <a:pPr lvl="1">
              <a:buFontTx/>
              <a:buChar char="-"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popular form of business communication</a:t>
            </a:r>
          </a:p>
          <a:p>
            <a:pPr lvl="1">
              <a:buFontTx/>
              <a:buChar char="-"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fast, economic, efficient</a:t>
            </a:r>
          </a:p>
          <a:p>
            <a:pPr lvl="1">
              <a:buFontTx/>
              <a:buChar char="-"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messages/documents </a:t>
            </a:r>
          </a:p>
          <a:p>
            <a:pPr lvl="1">
              <a:buFontTx/>
              <a:buChar char="-"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neutral style, brief, direct, friendly</a:t>
            </a:r>
          </a:p>
          <a:p>
            <a:pPr lvl="1">
              <a:buFontTx/>
              <a:buChar char="-"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preparation – brief and relevant information</a:t>
            </a:r>
          </a:p>
          <a:p>
            <a:pPr lvl="1">
              <a:buFontTx/>
              <a:buChar char="-"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receive too many emails – ask to confirm delivery</a:t>
            </a:r>
          </a:p>
          <a:p>
            <a:pPr lvl="1">
              <a:buFontTx/>
              <a:buChar char="-"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– short, clear summary – attract attention, looking up in folders</a:t>
            </a:r>
          </a:p>
          <a:p>
            <a:pPr>
              <a:buFontTx/>
              <a:buChar char="-"/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954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10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Written communication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152073"/>
            <a:ext cx="8280920" cy="3500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Emails - parts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 Subject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 Opening – neutral/ more formal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Hello, Hi + first name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Mr/Ms + family name 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Introducing the subject – reasons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email …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Regarding our last conversation ….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want to let you know ……</a:t>
            </a: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2184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180</Words>
  <Application>Microsoft Office PowerPoint</Application>
  <PresentationFormat>Širokoúhlá obrazovka</PresentationFormat>
  <Paragraphs>135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Cizojazyčná příprava AJ 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Admin</cp:lastModifiedBy>
  <cp:revision>38</cp:revision>
  <dcterms:created xsi:type="dcterms:W3CDTF">2016-11-25T20:36:16Z</dcterms:created>
  <dcterms:modified xsi:type="dcterms:W3CDTF">2020-01-14T09:44:16Z</dcterms:modified>
</cp:coreProperties>
</file>