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interviews and career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0831"/>
            <a:ext cx="8280920" cy="3125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learning French.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were driving to Paris.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 weren’t waiting for a long time.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What were you doing?     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What was she studying?</a:t>
            </a: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3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0830"/>
            <a:ext cx="8280920" cy="4684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he looking for me?	Yes, he was./ No, he wasn’t.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past continuous is used: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to express activities in progress before, and probably after, a particular 	   time in the past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12 o’clock, we were having lunch.</a:t>
            </a:r>
          </a:p>
          <a:p>
            <a:pPr marL="0" indent="0">
              <a:buNone/>
            </a:pPr>
            <a:endParaRPr lang="en-GB" altLang="cs-CZ" sz="18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for descriptions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a lovely day and the sun was shining. 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wearing a suit.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8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0830"/>
            <a:ext cx="8280920" cy="4684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past continuous is used:</a:t>
            </a: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to express an interrupted past activity</a:t>
            </a: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phone rang, I was writing a report.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we were playing tennis, it started to rain.</a:t>
            </a: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to express an incomplete activity</a:t>
            </a: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reading a book during the flight. (I didn’t finish it.)</a:t>
            </a: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9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 letter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Cover letter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54678"/>
            <a:ext cx="8280920" cy="333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letter </a:t>
            </a:r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why you are the right</a:t>
            </a:r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position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the right skills, experience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page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your CV, application form</a:t>
            </a:r>
            <a:endParaRPr lang="en-GB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3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Cover letter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54678"/>
            <a:ext cx="8280920" cy="333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Advertised position</a:t>
            </a:r>
            <a:r>
              <a:rPr lang="cs-CZ" sz="1800" b="1" i="1" dirty="0" smtClean="0">
                <a:solidFill>
                  <a:srgbClr val="008080"/>
                </a:solidFill>
              </a:rPr>
              <a:t>:</a:t>
            </a:r>
            <a:endParaRPr lang="en-GB" sz="1800" b="1" i="1" dirty="0" smtClean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cs-CZ" sz="1800" b="1" i="1" dirty="0">
              <a:solidFill>
                <a:srgbClr val="008080"/>
              </a:solidFill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am writing to apply for the position of …. advertised on your website/ in …. .</a:t>
            </a:r>
            <a:endParaRPr lang="cs-CZ" sz="1800" i="1" dirty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cs-CZ" sz="1800" i="1" dirty="0">
              <a:solidFill>
                <a:srgbClr val="008080"/>
              </a:solidFill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8080"/>
                </a:solidFill>
              </a:rPr>
              <a:t>Your experience</a:t>
            </a:r>
            <a:r>
              <a:rPr lang="cs-CZ" sz="1800" b="1" dirty="0" smtClean="0">
                <a:solidFill>
                  <a:srgbClr val="008080"/>
                </a:solidFill>
              </a:rPr>
              <a:t>:</a:t>
            </a:r>
            <a:endParaRPr lang="en-GB" sz="1800" b="1" dirty="0" smtClean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have been working …… for six years…. </a:t>
            </a:r>
            <a:endParaRPr lang="cs-CZ" sz="1800" i="1" dirty="0">
              <a:solidFill>
                <a:srgbClr val="008080"/>
              </a:solidFill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have gained wide experience in …. </a:t>
            </a:r>
            <a:endParaRPr lang="cs-CZ" sz="1800" i="1" dirty="0">
              <a:solidFill>
                <a:srgbClr val="008080"/>
              </a:solidFill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believe I am the right candidate for the job.</a:t>
            </a:r>
            <a:endParaRPr lang="cs-CZ" sz="1800" i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8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Cover letter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54678"/>
            <a:ext cx="8280920" cy="333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</a:t>
            </a:r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8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perform well in ….., am a good team player.</a:t>
            </a:r>
            <a:endParaRPr lang="cs-CZ" sz="1800" i="1" dirty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cs-CZ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8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i="1" dirty="0">
                <a:solidFill>
                  <a:srgbClr val="008080"/>
                </a:solidFill>
              </a:rPr>
              <a:t>I am available for interview …..</a:t>
            </a:r>
            <a:endParaRPr lang="cs-CZ" sz="1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3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CV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54678"/>
            <a:ext cx="8280920" cy="4278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</a:t>
            </a:r>
            <a:r>
              <a:rPr lang="cs-CZ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 account of person´s education, 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qualifications, 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previous occupations, 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sent with a job </a:t>
            </a:r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application,</a:t>
            </a:r>
          </a:p>
          <a:p>
            <a:endParaRPr lang="en-GB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updated.</a:t>
            </a:r>
          </a:p>
          <a:p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3134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CV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54678"/>
            <a:ext cx="8280920" cy="3338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Europass</a:t>
            </a:r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CV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passport,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Europass</a:t>
            </a:r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mobility,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Certificate supplement,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Diploma supplement.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15955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CV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33909"/>
            <a:ext cx="8280920" cy="3485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Name, professional title, contact details,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profile – or personal statement with your career objective and professional profile – say who you are, explain your career objective and what you can give to the company</a:t>
            </a:r>
            <a:r>
              <a:rPr lang="cs-CZ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 and job history,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</a:t>
            </a:r>
            <a:r>
              <a:rPr lang="en-GB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qualifications.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5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CV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33909"/>
            <a:ext cx="8280920" cy="3485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sections: </a:t>
            </a: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GB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skills</a:t>
            </a:r>
            <a:endParaRPr lang="cs-CZ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GB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and hobbies</a:t>
            </a:r>
            <a:endParaRPr lang="cs-CZ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GB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your achievements rather than personal qualities that cannot be proved</a:t>
            </a:r>
            <a:endParaRPr lang="cs-CZ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816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260</Words>
  <Application>Microsoft Office PowerPoint</Application>
  <PresentationFormat>Širokoúhlá obrazovka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Cizojazyčná příprava 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37</cp:revision>
  <dcterms:created xsi:type="dcterms:W3CDTF">2016-11-25T20:36:16Z</dcterms:created>
  <dcterms:modified xsi:type="dcterms:W3CDTF">2020-01-14T10:47:41Z</dcterms:modified>
</cp:coreProperties>
</file>