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3" r:id="rId7"/>
    <p:sldId id="274" r:id="rId8"/>
    <p:sldId id="276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9601" y="1387366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31767" y="1529542"/>
            <a:ext cx="85122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marketing: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reklama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zákazník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poptávka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– trh 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průzkum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– místo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lidé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cena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výrobek 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podpora prodeje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příjem 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prodej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– cíl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3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comparatives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6829" y="1296785"/>
            <a:ext cx="853717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market.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to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superlatives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verb  +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superlative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one-syllable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oldest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–e,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–r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–st:</a:t>
            </a:r>
          </a:p>
          <a:p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75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comparatives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and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superlatives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8517" y="1379914"/>
            <a:ext cx="85454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vowel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double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biggest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–y,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–i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appy – 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happier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happiest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more and most to make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syllables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more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irregular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endParaRPr lang="cs-CZ" alt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worst</a:t>
            </a:r>
            <a:endParaRPr lang="cs-CZ" alt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far 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farther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farthest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furthest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2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 and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selling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9091" y="1355834"/>
            <a:ext cx="85449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difference is that sales people come into constant and direct contact with customers whereas marketing people, on the whole, do not.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know what the market wants because they talk directly to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customers; marketing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know because they do market research.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Marketers create demand through advertising and promotion and they may view the sales function as the necessary final stage in which the customer purchases what they already want.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people, who probably spend a lot of time out of the office meeting customers, may see marketers as slightly detached from reality: marketers plan campaigns and promotions that may be expensive and difficult to measure in terms of effectiveness, while sales people are out on the road doing ‘the hard work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2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 and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selling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Marketers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basic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colleagues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personality,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analyse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creatives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inside a company. 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people tend to be driven, competitive, individualistic and intuitive.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the challenge of trying to meet targets and the chance to earn a lot if they do well.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marketing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superlatives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638</Words>
  <Application>Microsoft Office PowerPoint</Application>
  <PresentationFormat>Širokoúhlá obrazovka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59</cp:revision>
  <dcterms:created xsi:type="dcterms:W3CDTF">2016-11-25T20:36:16Z</dcterms:created>
  <dcterms:modified xsi:type="dcterms:W3CDTF">2020-01-15T13:17:18Z</dcterms:modified>
</cp:coreProperties>
</file>