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31767" y="1529542"/>
            <a:ext cx="85122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dohodnout se 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přístup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společný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- oddělení 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začlenit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cíl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podpořit prodej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fáze 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1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countable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nouns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06829" y="1296785"/>
            <a:ext cx="85371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26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positive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Are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moment.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lot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can be used with both countable and uncountable nouns.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uncountable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nouns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do not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uncountable nouns in positive sentences and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negatives.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TV.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lot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can be used with both countable and uncountable nouns.</a:t>
            </a: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Smarketing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department's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reporting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393</Words>
  <Application>Microsoft Office PowerPoint</Application>
  <PresentationFormat>Širokoúhlá obrazovka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64</cp:revision>
  <dcterms:created xsi:type="dcterms:W3CDTF">2016-11-25T20:36:16Z</dcterms:created>
  <dcterms:modified xsi:type="dcterms:W3CDTF">2020-01-15T07:51:29Z</dcterms:modified>
</cp:coreProperties>
</file>