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9" r:id="rId8"/>
    <p:sldId id="27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31767" y="1529542"/>
            <a:ext cx="85122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nadlinková reklamní kampaň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ropočet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zvažovat, přemýšlet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spotřebitel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podpořit, povzbudit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měřit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– masový sdělovací prostředek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sdělení, hlavní myšlenka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Persuade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přesvědčit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přesvědčování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lifecycle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cyklus produktu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dopad, rozsah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11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giving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reasons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and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results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06829" y="1296785"/>
            <a:ext cx="85371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business communications, companies need to inform their customers in certain situations about certain necessary changes they plan to make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use polite phrases for this kind of communication to signal certain upcoming changes, including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to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feedback,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34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iving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reasons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and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results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also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reasons why they justify their forthcoming changes, as follows: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Finally, companies also explain the consequences of these changes, most often the following: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a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drop in sales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abandon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13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Advertising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paid-for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audience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variety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 such as TV,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online,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magazines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use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medium – a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lifecycle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medium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budget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13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Advertising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split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</a:p>
          <a:p>
            <a:pPr lvl="0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done by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7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496</Words>
  <Application>Microsoft Office PowerPoint</Application>
  <PresentationFormat>Širokoúhlá obrazovka</PresentationFormat>
  <Paragraphs>79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72</cp:revision>
  <dcterms:created xsi:type="dcterms:W3CDTF">2016-11-25T20:36:16Z</dcterms:created>
  <dcterms:modified xsi:type="dcterms:W3CDTF">2020-01-15T08:36:39Z</dcterms:modified>
</cp:coreProperties>
</file>