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4" r:id="rId5"/>
    <p:sldId id="265" r:id="rId6"/>
    <p:sldId id="267" r:id="rId7"/>
    <p:sldId id="268" r:id="rId8"/>
    <p:sldId id="269" r:id="rId9"/>
    <p:sldId id="271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0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05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70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6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26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29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2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34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1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84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31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8C1C-0410-4140-8D74-2AE481AB886F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C84D9-7E36-41B4-B49C-0215BB2DCC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70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Cizojazyčná příprava AJ 3</a:t>
            </a:r>
            <a:br>
              <a:rPr lang="cs-CZ" b="1" dirty="0"/>
            </a:b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Corporate culture – Work culture and placements</a:t>
            </a:r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0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 to express activities in progress before, and probably after, a particular 	   time in the past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12 o’clock, we were having lunch.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 for descriptions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 lovely day and the sun was shining. 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He was wearing a suit.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3 to express an interrupted past activity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phone rang, I was writing a report.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While we were playing tennis, it started to rain.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1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endParaRPr lang="en-GB" alt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+ </a:t>
            </a:r>
            <a:r>
              <a:rPr lang="en-GB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/past participle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had left when the post came.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 had not left when the post came.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Had she already left?      Yes, she had./ No, she hadn`t.</a:t>
            </a:r>
          </a:p>
          <a:p>
            <a:pPr marL="0" indent="0">
              <a:buNone/>
            </a:pP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to make clear that one action in the past happened before another action in the past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didn`t go to the cinema because we had seen the film before.</a:t>
            </a:r>
          </a:p>
          <a:p>
            <a:pPr marL="0" indent="0">
              <a:buNone/>
            </a:pPr>
            <a:r>
              <a:rPr lang="en-GB" alt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past simple is used to tell a story in chronological order, the past perfect can be used to tell a story in a different order</a:t>
            </a:r>
          </a:p>
        </p:txBody>
      </p:sp>
    </p:spTree>
    <p:extLst>
      <p:ext uri="{BB962C8B-B14F-4D97-AF65-F5344CB8AC3E}">
        <p14:creationId xmlns:p14="http://schemas.microsoft.com/office/powerpoint/2010/main" val="187267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 notice the difference between these sentences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got to the meeting, Peter left.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(First I arrived, then Peter left.)</a:t>
            </a:r>
          </a:p>
          <a:p>
            <a:pPr marL="0" indent="0">
              <a:buNone/>
            </a:pP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When I got to the meeting, Peter had left.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(First Peter left, then I arrived.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5617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Corporate culture – vision, values, people, environment</a:t>
            </a:r>
          </a:p>
          <a:p>
            <a:r>
              <a:rPr lang="en-GB" dirty="0"/>
              <a:t>Office etiquette – unwritten rules on the workplace, formal/relaxed</a:t>
            </a:r>
          </a:p>
          <a:p>
            <a:r>
              <a:rPr lang="en-GB" dirty="0"/>
              <a:t>Past tenses – past simple, continuous, past perfect</a:t>
            </a:r>
          </a:p>
          <a:p>
            <a:pPr marL="0" indent="0">
              <a:buNone/>
            </a:pP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78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the lecture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  <a:p>
            <a:r>
              <a:rPr lang="en-GB" dirty="0"/>
              <a:t>Office etiquette – unwritten rules on the workplace</a:t>
            </a:r>
          </a:p>
          <a:p>
            <a:r>
              <a:rPr lang="en-GB" dirty="0"/>
              <a:t>Past tenses</a:t>
            </a:r>
          </a:p>
          <a:p>
            <a:pPr marL="0" indent="0">
              <a:buNone/>
            </a:pP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72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Components</a:t>
            </a:r>
            <a:r>
              <a:rPr lang="en-GB" dirty="0"/>
              <a:t>: </a:t>
            </a:r>
            <a:r>
              <a:rPr lang="en-GB" i="1" dirty="0"/>
              <a:t>Vision or mission statement </a:t>
            </a:r>
            <a:r>
              <a:rPr lang="en-GB" dirty="0"/>
              <a:t>– values and purpose</a:t>
            </a:r>
          </a:p>
          <a:p>
            <a:pPr marL="0" indent="0">
              <a:buNone/>
            </a:pPr>
            <a:r>
              <a:rPr lang="en-GB" dirty="0"/>
              <a:t>		      </a:t>
            </a:r>
            <a:r>
              <a:rPr lang="en-GB" i="1" dirty="0"/>
              <a:t>Values</a:t>
            </a:r>
            <a:r>
              <a:rPr lang="en-GB" dirty="0"/>
              <a:t> – the core of culture</a:t>
            </a:r>
          </a:p>
          <a:p>
            <a:pPr marL="0" indent="0">
              <a:buNone/>
            </a:pPr>
            <a:r>
              <a:rPr lang="en-GB" dirty="0"/>
              <a:t>		       </a:t>
            </a:r>
            <a:r>
              <a:rPr lang="en-GB" i="1" dirty="0"/>
              <a:t>Practices</a:t>
            </a:r>
          </a:p>
          <a:p>
            <a:pPr marL="0" indent="0">
              <a:buNone/>
            </a:pPr>
            <a:r>
              <a:rPr lang="en-GB" i="1" dirty="0"/>
              <a:t>		       People</a:t>
            </a:r>
          </a:p>
          <a:p>
            <a:pPr marL="0" indent="0">
              <a:buNone/>
            </a:pPr>
            <a:r>
              <a:rPr lang="en-GB" i="1" dirty="0"/>
              <a:t>		       Narrative</a:t>
            </a:r>
          </a:p>
          <a:p>
            <a:pPr marL="0" indent="0">
              <a:buNone/>
            </a:pPr>
            <a:r>
              <a:rPr lang="en-GB" i="1" dirty="0"/>
              <a:t>    		       Place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1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contribute to job satisfaction</a:t>
            </a:r>
          </a:p>
          <a:p>
            <a:r>
              <a:rPr lang="en-GB" dirty="0"/>
              <a:t>To help to improve productivity and morale</a:t>
            </a:r>
          </a:p>
          <a:p>
            <a:r>
              <a:rPr lang="en-GB" dirty="0"/>
              <a:t>Good people skills in their managers</a:t>
            </a:r>
          </a:p>
          <a:p>
            <a:r>
              <a:rPr lang="en-GB" dirty="0"/>
              <a:t>A pleasant physical environment</a:t>
            </a:r>
          </a:p>
          <a:p>
            <a:r>
              <a:rPr lang="en-GB" dirty="0"/>
              <a:t>Good facilities</a:t>
            </a:r>
          </a:p>
          <a:p>
            <a:r>
              <a:rPr lang="en-GB" dirty="0"/>
              <a:t>Working hours (flexible/inflexible)</a:t>
            </a:r>
          </a:p>
          <a:p>
            <a:r>
              <a:rPr lang="en-GB" dirty="0"/>
              <a:t>Meetings</a:t>
            </a:r>
          </a:p>
          <a:p>
            <a:r>
              <a:rPr lang="en-GB" dirty="0"/>
              <a:t>Annual leave</a:t>
            </a:r>
          </a:p>
          <a:p>
            <a:r>
              <a:rPr lang="en-GB" dirty="0"/>
              <a:t>Business travel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00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placement/an internship</a:t>
            </a:r>
          </a:p>
          <a:p>
            <a:r>
              <a:rPr lang="en-GB" dirty="0"/>
              <a:t>New employees need to try to work out quickly</a:t>
            </a:r>
            <a:endParaRPr lang="cs-CZ" dirty="0"/>
          </a:p>
          <a:p>
            <a:r>
              <a:rPr lang="en-GB" dirty="0"/>
              <a:t>Unwritten rules</a:t>
            </a:r>
          </a:p>
          <a:p>
            <a:pPr lvl="1"/>
            <a:r>
              <a:rPr lang="en-GB" dirty="0"/>
              <a:t>Government department: formal dress code, strict office hours, inflexible, subject to security constraints</a:t>
            </a:r>
          </a:p>
          <a:p>
            <a:pPr lvl="1"/>
            <a:r>
              <a:rPr lang="en-GB" dirty="0"/>
              <a:t>A small public relations firm: office etiquette very informal, relaxed, flexible, results-orientated, friendly relationship with colleagues and clients, autonomy and initiative is wide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3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Office etiquette</a:t>
            </a:r>
          </a:p>
          <a:p>
            <a:pPr lvl="2"/>
            <a:r>
              <a:rPr lang="en-GB" sz="2400" dirty="0"/>
              <a:t>Dress code</a:t>
            </a:r>
          </a:p>
          <a:p>
            <a:pPr lvl="2"/>
            <a:r>
              <a:rPr lang="en-GB" sz="2400" dirty="0"/>
              <a:t>Punctuality – be on time</a:t>
            </a:r>
          </a:p>
          <a:p>
            <a:pPr lvl="2"/>
            <a:r>
              <a:rPr lang="en-GB" sz="2400" dirty="0"/>
              <a:t>Personal calls – ring tone, keep quiet</a:t>
            </a:r>
          </a:p>
          <a:p>
            <a:pPr lvl="2"/>
            <a:r>
              <a:rPr lang="en-GB" sz="2400" dirty="0"/>
              <a:t>Coffee and lunch breaks</a:t>
            </a:r>
          </a:p>
          <a:p>
            <a:pPr lvl="2"/>
            <a:r>
              <a:rPr lang="en-GB" sz="2400" dirty="0"/>
              <a:t>Relationships – not too personal, do not cross boundaries</a:t>
            </a:r>
          </a:p>
          <a:p>
            <a:pPr lvl="2"/>
            <a:r>
              <a:rPr lang="en-GB" sz="2400" dirty="0"/>
              <a:t>Environment – keep tidy, do not go to work when you are sick, respect another`s space</a:t>
            </a:r>
          </a:p>
          <a:p>
            <a:pPr lvl="2"/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94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</a:p>
          <a:p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form of the Past simple is the same for all persons.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left at 5 o’clock.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arrived 2 days ago.</a:t>
            </a:r>
          </a:p>
          <a:p>
            <a:pPr marL="0" indent="0">
              <a:buNone/>
            </a:pP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didn’t finish on time yesterday.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didn’t visit my parents last weekend.</a:t>
            </a:r>
          </a:p>
          <a:p>
            <a:pPr marL="0" indent="0">
              <a:buNone/>
            </a:pP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they finish the report?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did they leave?</a:t>
            </a:r>
          </a:p>
          <a:p>
            <a:pPr marL="0" indent="0">
              <a:buNone/>
            </a:pP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 you enjoy the lecture?		Yes, we did./ No, we didn’t.	</a:t>
            </a:r>
          </a:p>
          <a:p>
            <a:pPr marL="914400" lvl="2" indent="-649288">
              <a:buNone/>
            </a:pP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1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Past simple is used to express: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a finished action in the past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met in 2010.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left 5 minutes ago.</a:t>
            </a:r>
          </a:p>
          <a:p>
            <a:pPr marL="0" indent="0">
              <a:buNone/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 </a:t>
            </a: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 that follow each other in a story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walked into the room and stopped. He listened carefully. He heard a noise.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 past situation or a habit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was a child we lived in a small house by the sea.</a:t>
            </a:r>
            <a:endParaRPr lang="en-GB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2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tenses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GB" alt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learning French.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They were driving to Paris.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We weren’t waiting for a long time.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What were you doing?     </a:t>
            </a:r>
          </a:p>
          <a:p>
            <a:pPr marL="0" indent="0">
              <a:buNone/>
            </a:pP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What was she studying?</a:t>
            </a:r>
          </a:p>
          <a:p>
            <a:pPr marL="0" indent="0">
              <a:buNone/>
            </a:pPr>
            <a:r>
              <a:rPr lang="en-GB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answer</a:t>
            </a:r>
          </a:p>
          <a:p>
            <a:pPr marL="0" indent="0">
              <a:buNone/>
            </a:pPr>
            <a:r>
              <a:rPr lang="en-GB" alt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he looking for me?	Yes, he was./ No, he wasn’t.</a:t>
            </a:r>
          </a:p>
          <a:p>
            <a:pPr marL="0" indent="0">
              <a:buNone/>
            </a:pPr>
            <a:endParaRPr lang="en-GB" altLang="cs-CZ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2058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744</Words>
  <Application>Microsoft Office PowerPoint</Application>
  <PresentationFormat>Předvádění na obrazovce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Cizojazyčná příprava AJ 3 </vt:lpstr>
      <vt:lpstr>Outline of the lecture</vt:lpstr>
      <vt:lpstr>Corporate culture</vt:lpstr>
      <vt:lpstr>Corporate culture</vt:lpstr>
      <vt:lpstr>Corporate culture</vt:lpstr>
      <vt:lpstr>Corporate culture</vt:lpstr>
      <vt:lpstr>Past tenses</vt:lpstr>
      <vt:lpstr>Past tenses</vt:lpstr>
      <vt:lpstr>Past tenses</vt:lpstr>
      <vt:lpstr>Past tenses</vt:lpstr>
      <vt:lpstr>Past tenses</vt:lpstr>
      <vt:lpstr>Past tenses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 3</dc:title>
  <dc:creator>Martina Chylkova</dc:creator>
  <cp:lastModifiedBy>Martina Chylková</cp:lastModifiedBy>
  <cp:revision>18</cp:revision>
  <dcterms:created xsi:type="dcterms:W3CDTF">2020-03-23T07:52:08Z</dcterms:created>
  <dcterms:modified xsi:type="dcterms:W3CDTF">2021-04-05T13:32:41Z</dcterms:modified>
</cp:coreProperties>
</file>