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8" r:id="rId4"/>
    <p:sldId id="269" r:id="rId5"/>
    <p:sldId id="270" r:id="rId6"/>
    <p:sldId id="271" r:id="rId7"/>
    <p:sldId id="272" r:id="rId8"/>
    <p:sldId id="266" r:id="rId9"/>
    <p:sldId id="274" r:id="rId10"/>
    <p:sldId id="264" r:id="rId11"/>
    <p:sldId id="273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6516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79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89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43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42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32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68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96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734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CBA7-2891-4C46-9070-9787915A812B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F0FC8-AFDC-4F64-B207-E310CDFC4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9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Cizojazyčná příprava AJ 3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/>
              <a:t>Corporate culture</a:t>
            </a:r>
          </a:p>
          <a:p>
            <a:pPr algn="r"/>
            <a:r>
              <a:rPr lang="en-GB" dirty="0"/>
              <a:t>Martina </a:t>
            </a:r>
            <a:r>
              <a:rPr lang="en-GB" dirty="0" err="1"/>
              <a:t>Ch</a:t>
            </a:r>
            <a:r>
              <a:rPr lang="cs-CZ" dirty="0" err="1"/>
              <a:t>ylková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53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/>
              <a:t>Giving advice structures</a:t>
            </a:r>
          </a:p>
          <a:p>
            <a:pPr marL="0" indent="0">
              <a:buNone/>
            </a:pPr>
            <a:r>
              <a:rPr lang="en-GB" dirty="0"/>
              <a:t>	Being diplomatic</a:t>
            </a:r>
          </a:p>
          <a:p>
            <a:pPr lvl="1"/>
            <a:r>
              <a:rPr lang="en-GB" i="1" dirty="0"/>
              <a:t>You should(</a:t>
            </a:r>
            <a:r>
              <a:rPr lang="en-GB" i="1" dirty="0" err="1"/>
              <a:t>n’t</a:t>
            </a:r>
            <a:r>
              <a:rPr lang="en-GB" i="1" dirty="0"/>
              <a:t>) …</a:t>
            </a:r>
          </a:p>
          <a:p>
            <a:pPr lvl="1"/>
            <a:r>
              <a:rPr lang="en-GB" i="1" dirty="0"/>
              <a:t>It’s (not) a good idea to …</a:t>
            </a:r>
          </a:p>
          <a:p>
            <a:pPr lvl="1"/>
            <a:r>
              <a:rPr lang="en-GB" i="1" dirty="0"/>
              <a:t>It’s (un)wise to …</a:t>
            </a:r>
          </a:p>
          <a:p>
            <a:pPr lvl="1"/>
            <a:r>
              <a:rPr lang="en-GB" i="1" dirty="0"/>
              <a:t>It’s important (not) to …</a:t>
            </a:r>
          </a:p>
          <a:p>
            <a:pPr lvl="1"/>
            <a:r>
              <a:rPr lang="en-GB" i="1" dirty="0"/>
              <a:t>Wouldn’t you agree that …..</a:t>
            </a:r>
          </a:p>
          <a:p>
            <a:pPr lvl="1"/>
            <a:r>
              <a:rPr lang="en-GB" i="1" dirty="0"/>
              <a:t>Actually, I think</a:t>
            </a:r>
          </a:p>
          <a:p>
            <a:pPr lvl="1"/>
            <a:endParaRPr lang="en-GB" i="1" dirty="0"/>
          </a:p>
          <a:p>
            <a:pPr lvl="1"/>
            <a:r>
              <a:rPr lang="en-GB" i="1" dirty="0"/>
              <a:t>Have you tried … ?</a:t>
            </a:r>
          </a:p>
          <a:p>
            <a:pPr lvl="1"/>
            <a:r>
              <a:rPr lang="en-GB" i="1" dirty="0"/>
              <a:t>How about/What about … ?</a:t>
            </a:r>
          </a:p>
          <a:p>
            <a:pPr lvl="1"/>
            <a:r>
              <a:rPr lang="en-GB" i="1" dirty="0"/>
              <a:t>Why don’t you …. ?</a:t>
            </a:r>
          </a:p>
          <a:p>
            <a:pPr lvl="1"/>
            <a:r>
              <a:rPr lang="en-GB" i="1" dirty="0"/>
              <a:t>Have you thought of …. ?</a:t>
            </a:r>
          </a:p>
          <a:p>
            <a:pPr lvl="1"/>
            <a:r>
              <a:rPr lang="en-GB" i="1" dirty="0"/>
              <a:t>You ought to ….</a:t>
            </a:r>
          </a:p>
        </p:txBody>
      </p:sp>
    </p:spTree>
    <p:extLst>
      <p:ext uri="{BB962C8B-B14F-4D97-AF65-F5344CB8AC3E}">
        <p14:creationId xmlns:p14="http://schemas.microsoft.com/office/powerpoint/2010/main" val="27868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Giving advice structures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Don’t make personal calls at work.</a:t>
            </a:r>
          </a:p>
          <a:p>
            <a:pPr marL="0" indent="0">
              <a:buNone/>
            </a:pPr>
            <a:r>
              <a:rPr lang="en-GB" sz="2400" i="1" dirty="0"/>
              <a:t>It’s unwise to make personal calls….</a:t>
            </a:r>
          </a:p>
          <a:p>
            <a:pPr marL="0" indent="0">
              <a:buNone/>
            </a:pPr>
            <a:r>
              <a:rPr lang="en-GB" sz="2400" i="1" dirty="0"/>
              <a:t>Wouldn’t it be better not to make ….</a:t>
            </a:r>
          </a:p>
          <a:p>
            <a:pPr marL="0" indent="0">
              <a:buNone/>
            </a:pPr>
            <a:r>
              <a:rPr lang="en-GB" sz="2400" i="1" dirty="0"/>
              <a:t>You’d do better not to make…..</a:t>
            </a:r>
          </a:p>
        </p:txBody>
      </p:sp>
    </p:spTree>
    <p:extLst>
      <p:ext uri="{BB962C8B-B14F-4D97-AF65-F5344CB8AC3E}">
        <p14:creationId xmlns:p14="http://schemas.microsoft.com/office/powerpoint/2010/main" val="871878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Giving advice structures</a:t>
            </a:r>
          </a:p>
          <a:p>
            <a:pPr marL="0" indent="0">
              <a:buNone/>
            </a:pPr>
            <a:r>
              <a:rPr lang="en-GB" dirty="0"/>
              <a:t>     Answers</a:t>
            </a:r>
          </a:p>
          <a:p>
            <a:pPr lvl="1"/>
            <a:r>
              <a:rPr lang="en-GB" i="1" dirty="0"/>
              <a:t>Good idea. I’ll try that.</a:t>
            </a:r>
          </a:p>
          <a:p>
            <a:pPr lvl="1"/>
            <a:r>
              <a:rPr lang="en-GB" i="1" dirty="0"/>
              <a:t>Yes, you’re quite right. </a:t>
            </a:r>
          </a:p>
          <a:p>
            <a:pPr marL="457200" lvl="1" indent="0">
              <a:buNone/>
            </a:pPr>
            <a:endParaRPr lang="en-GB" i="1" dirty="0"/>
          </a:p>
          <a:p>
            <a:pPr lvl="1"/>
            <a:r>
              <a:rPr lang="en-GB" i="1" dirty="0"/>
              <a:t>I agree up to the point ….</a:t>
            </a:r>
          </a:p>
          <a:p>
            <a:pPr lvl="1"/>
            <a:r>
              <a:rPr lang="en-GB" i="1" dirty="0"/>
              <a:t>I see what you mean, (but….)</a:t>
            </a:r>
          </a:p>
          <a:p>
            <a:pPr lvl="1"/>
            <a:r>
              <a:rPr lang="en-GB" i="1" dirty="0"/>
              <a:t>You might be right, (but….)</a:t>
            </a:r>
          </a:p>
          <a:p>
            <a:pPr lvl="1"/>
            <a:r>
              <a:rPr lang="en-GB" i="1" dirty="0"/>
              <a:t>I’m not sure about that.</a:t>
            </a:r>
          </a:p>
          <a:p>
            <a:pPr lvl="1"/>
            <a:r>
              <a:rPr lang="en-GB" i="1" dirty="0"/>
              <a:t>I don’t think that will work.</a:t>
            </a:r>
          </a:p>
        </p:txBody>
      </p:sp>
    </p:spTree>
    <p:extLst>
      <p:ext uri="{BB962C8B-B14F-4D97-AF65-F5344CB8AC3E}">
        <p14:creationId xmlns:p14="http://schemas.microsoft.com/office/powerpoint/2010/main" val="320053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Meetings one-to-one – purpose, questions</a:t>
            </a:r>
          </a:p>
          <a:p>
            <a:r>
              <a:rPr lang="en-GB" dirty="0"/>
              <a:t>Adjectives to describe behaviour – objective, patient, friendly, threatening</a:t>
            </a:r>
          </a:p>
          <a:p>
            <a:r>
              <a:rPr lang="en-GB" dirty="0"/>
              <a:t>Giving advice structures – You should, ought to, diplomatic language</a:t>
            </a:r>
          </a:p>
        </p:txBody>
      </p:sp>
    </p:spTree>
    <p:extLst>
      <p:ext uri="{BB962C8B-B14F-4D97-AF65-F5344CB8AC3E}">
        <p14:creationId xmlns:p14="http://schemas.microsoft.com/office/powerpoint/2010/main" val="1253989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Outline of </a:t>
            </a:r>
            <a:r>
              <a:rPr lang="en-GB"/>
              <a:t>the lecture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Corporate culture</a:t>
            </a:r>
          </a:p>
          <a:p>
            <a:r>
              <a:rPr lang="en-GB" dirty="0"/>
              <a:t>Meetings one-to-one</a:t>
            </a:r>
          </a:p>
          <a:p>
            <a:r>
              <a:rPr lang="en-GB" dirty="0"/>
              <a:t>Adjectives to describe behaviour</a:t>
            </a:r>
          </a:p>
          <a:p>
            <a:r>
              <a:rPr lang="en-GB" dirty="0"/>
              <a:t>Diplomatic expressions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024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lvl="1"/>
            <a:r>
              <a:rPr lang="en-GB" dirty="0"/>
              <a:t>Company hierarchy (tall/flat) </a:t>
            </a:r>
          </a:p>
          <a:p>
            <a:pPr lvl="1"/>
            <a:r>
              <a:rPr lang="en-GB" dirty="0"/>
              <a:t>Delegation, responsibilities, to be more responsible, teamwork</a:t>
            </a:r>
          </a:p>
          <a:p>
            <a:pPr lvl="1"/>
            <a:r>
              <a:rPr lang="en-GB" dirty="0"/>
              <a:t>First names, to socialize after work, personal calls, to give suggestions, romantic relationships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705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Meetings one-to-one</a:t>
            </a:r>
          </a:p>
          <a:p>
            <a:pPr lvl="1"/>
            <a:r>
              <a:rPr lang="en-GB" dirty="0"/>
              <a:t>Purpose – find out about employee’s current level of morale, stress etc.</a:t>
            </a:r>
          </a:p>
          <a:p>
            <a:pPr lvl="4">
              <a:buFontTx/>
              <a:buChar char="-"/>
            </a:pPr>
            <a:r>
              <a:rPr lang="en-GB" sz="2400" dirty="0"/>
              <a:t>Status of performance and development</a:t>
            </a:r>
          </a:p>
          <a:p>
            <a:pPr lvl="4">
              <a:buFontTx/>
              <a:buChar char="-"/>
            </a:pPr>
            <a:r>
              <a:rPr lang="en-GB" sz="2400" dirty="0"/>
              <a:t>Learn about the obstacles to goal achievement</a:t>
            </a:r>
          </a:p>
          <a:p>
            <a:pPr lvl="4">
              <a:buFontTx/>
              <a:buChar char="-"/>
            </a:pPr>
            <a:r>
              <a:rPr lang="en-GB" sz="2400" dirty="0"/>
              <a:t>Discuss specific issues</a:t>
            </a:r>
          </a:p>
          <a:p>
            <a:pPr lvl="4">
              <a:buFontTx/>
              <a:buChar char="-"/>
            </a:pPr>
            <a:r>
              <a:rPr lang="en-GB" sz="2400" dirty="0"/>
              <a:t>Provide feedback</a:t>
            </a:r>
          </a:p>
          <a:p>
            <a:pPr lvl="4">
              <a:buFontTx/>
              <a:buChar char="-"/>
            </a:pPr>
            <a:r>
              <a:rPr lang="en-GB" sz="2400" dirty="0"/>
              <a:t>Provide coaching</a:t>
            </a:r>
          </a:p>
          <a:p>
            <a:pPr lvl="4">
              <a:buFontTx/>
              <a:buChar char="-"/>
            </a:pPr>
            <a:r>
              <a:rPr lang="en-GB" sz="2400" dirty="0"/>
              <a:t>Share formal/informal information about the unit or organization</a:t>
            </a:r>
          </a:p>
          <a:p>
            <a:pPr lvl="4">
              <a:buFontTx/>
              <a:buChar char="-"/>
            </a:pPr>
            <a:r>
              <a:rPr lang="en-GB" sz="2400" dirty="0"/>
              <a:t>Other business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657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Meetings one-to-one</a:t>
            </a:r>
          </a:p>
          <a:p>
            <a:pPr lvl="1"/>
            <a:r>
              <a:rPr lang="en-GB" dirty="0"/>
              <a:t>Purpose – forum for communication (supervisor, employee)</a:t>
            </a:r>
          </a:p>
          <a:p>
            <a:pPr marL="1828800" lvl="4" indent="0">
              <a:buNone/>
            </a:pPr>
            <a:r>
              <a:rPr lang="en-GB" dirty="0"/>
              <a:t>-  </a:t>
            </a:r>
            <a:r>
              <a:rPr lang="en-GB" sz="2400" dirty="0"/>
              <a:t>Build trust</a:t>
            </a:r>
          </a:p>
          <a:p>
            <a:pPr lvl="1"/>
            <a:r>
              <a:rPr lang="en-GB" sz="2400" dirty="0"/>
              <a:t>Length – 30 min</a:t>
            </a:r>
          </a:p>
          <a:p>
            <a:pPr lvl="1"/>
            <a:r>
              <a:rPr lang="en-GB" dirty="0"/>
              <a:t>Agenda, notes, observations, next steps</a:t>
            </a:r>
            <a:endParaRPr lang="en-GB" sz="2400" dirty="0"/>
          </a:p>
          <a:p>
            <a:pPr marL="457200" lvl="1" indent="0">
              <a:buNone/>
            </a:pPr>
            <a:endParaRPr lang="en-GB" sz="2400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448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sz="2800" b="1" dirty="0"/>
              <a:t>Phrases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en-GB" i="1" dirty="0"/>
              <a:t>How are you? What motivates you?</a:t>
            </a:r>
          </a:p>
          <a:p>
            <a:pPr marL="457200" lvl="1" indent="0">
              <a:buNone/>
            </a:pPr>
            <a:r>
              <a:rPr lang="en-GB" i="1" dirty="0"/>
              <a:t>Tell me about what have you been working on.</a:t>
            </a:r>
          </a:p>
          <a:p>
            <a:pPr marL="457200" lvl="1" indent="0">
              <a:buNone/>
            </a:pPr>
            <a:r>
              <a:rPr lang="en-GB" sz="2400" i="1" dirty="0"/>
              <a:t>Where do you think I can be most helpful.</a:t>
            </a:r>
          </a:p>
          <a:p>
            <a:pPr marL="457200" lvl="1" indent="0">
              <a:buNone/>
            </a:pPr>
            <a:r>
              <a:rPr lang="en-GB" i="1" dirty="0"/>
              <a:t>Are you on track to meet the deadline?</a:t>
            </a:r>
          </a:p>
          <a:p>
            <a:pPr marL="457200" lvl="1" indent="0">
              <a:buNone/>
            </a:pPr>
            <a:r>
              <a:rPr lang="en-GB" sz="2400" i="1" dirty="0"/>
              <a:t>What questions do you have about this project/topic…?</a:t>
            </a:r>
          </a:p>
          <a:p>
            <a:pPr marL="457200" lvl="1" indent="0">
              <a:buNone/>
            </a:pPr>
            <a:r>
              <a:rPr lang="en-GB" i="1" dirty="0"/>
              <a:t>How are you going to approach this?</a:t>
            </a:r>
          </a:p>
          <a:p>
            <a:pPr marL="457200" lvl="1" indent="0">
              <a:buNone/>
            </a:pPr>
            <a:r>
              <a:rPr lang="en-GB" sz="2400" i="1" dirty="0"/>
              <a:t>What suggestions do you have?</a:t>
            </a:r>
          </a:p>
          <a:p>
            <a:pPr marL="457200" lvl="1" indent="0">
              <a:buNone/>
            </a:pPr>
            <a:r>
              <a:rPr lang="en-GB" i="1" dirty="0"/>
              <a:t>What can you/we do differently next time?</a:t>
            </a:r>
          </a:p>
          <a:p>
            <a:pPr marL="457200" lvl="1" indent="0">
              <a:buNone/>
            </a:pPr>
            <a:r>
              <a:rPr lang="en-GB" i="1" dirty="0"/>
              <a:t>Do you feel challenged at work? Are you learning new things?</a:t>
            </a:r>
          </a:p>
          <a:p>
            <a:pPr marL="457200" lvl="1" indent="0">
              <a:buNone/>
            </a:pPr>
            <a:endParaRPr lang="en-GB" sz="2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67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2800" b="1" dirty="0"/>
              <a:t>Phrases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en-GB" i="1" dirty="0"/>
              <a:t>What skills would you like to develop?</a:t>
            </a:r>
          </a:p>
          <a:p>
            <a:pPr marL="457200" lvl="1" indent="0">
              <a:buNone/>
            </a:pPr>
            <a:r>
              <a:rPr lang="en-GB" sz="2400" i="1" dirty="0"/>
              <a:t>What additional training or courses would you like?</a:t>
            </a:r>
          </a:p>
          <a:p>
            <a:pPr marL="457200" lvl="1" indent="0">
              <a:buNone/>
            </a:pPr>
            <a:r>
              <a:rPr lang="en-GB" i="1" dirty="0"/>
              <a:t>Do you feel you are getting enough feedback?</a:t>
            </a:r>
          </a:p>
          <a:p>
            <a:pPr marL="457200" lvl="1" indent="0">
              <a:buNone/>
            </a:pPr>
            <a:r>
              <a:rPr lang="en-GB" sz="2400" i="1" dirty="0"/>
              <a:t>Are you happy working here?</a:t>
            </a:r>
          </a:p>
          <a:p>
            <a:pPr marL="457200" lvl="1" indent="0">
              <a:buNone/>
            </a:pPr>
            <a:r>
              <a:rPr lang="en-GB" i="1" dirty="0"/>
              <a:t>What worries you?</a:t>
            </a:r>
          </a:p>
          <a:p>
            <a:pPr marL="457200" lvl="1" indent="0">
              <a:buNone/>
            </a:pPr>
            <a:r>
              <a:rPr lang="en-GB" sz="2400" i="1" dirty="0"/>
              <a:t>What is your favourite part of your job?</a:t>
            </a:r>
          </a:p>
          <a:p>
            <a:pPr marL="457200" lvl="1" indent="0">
              <a:buNone/>
            </a:pPr>
            <a:endParaRPr lang="en-GB" sz="2400" i="1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33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Adjectives to describe behaviour</a:t>
            </a:r>
          </a:p>
          <a:p>
            <a:pPr lvl="1"/>
            <a:r>
              <a:rPr lang="en-GB" i="1" dirty="0"/>
              <a:t>Objective</a:t>
            </a:r>
          </a:p>
          <a:p>
            <a:pPr lvl="1"/>
            <a:r>
              <a:rPr lang="en-GB" i="1" dirty="0"/>
              <a:t>Patient/impatient</a:t>
            </a:r>
          </a:p>
          <a:p>
            <a:pPr lvl="1"/>
            <a:r>
              <a:rPr lang="en-GB" i="1" dirty="0"/>
              <a:t>Diplomatic</a:t>
            </a:r>
          </a:p>
          <a:p>
            <a:pPr lvl="1"/>
            <a:r>
              <a:rPr lang="en-GB" i="1" dirty="0"/>
              <a:t>Friendly</a:t>
            </a:r>
          </a:p>
          <a:p>
            <a:pPr lvl="1"/>
            <a:r>
              <a:rPr lang="en-GB" i="1" dirty="0"/>
              <a:t>Understanding</a:t>
            </a:r>
          </a:p>
          <a:p>
            <a:pPr lvl="1"/>
            <a:r>
              <a:rPr lang="en-GB" i="1" dirty="0"/>
              <a:t>Threatening</a:t>
            </a:r>
          </a:p>
          <a:p>
            <a:pPr lvl="1"/>
            <a:r>
              <a:rPr lang="en-GB" i="1" dirty="0"/>
              <a:t>Weak</a:t>
            </a:r>
          </a:p>
          <a:p>
            <a:pPr lvl="1"/>
            <a:r>
              <a:rPr lang="en-GB" i="1" dirty="0"/>
              <a:t>Frank</a:t>
            </a:r>
          </a:p>
          <a:p>
            <a:pPr lvl="1"/>
            <a:r>
              <a:rPr lang="en-GB" i="1" dirty="0"/>
              <a:t>Decisive</a:t>
            </a:r>
          </a:p>
        </p:txBody>
      </p:sp>
    </p:spTree>
    <p:extLst>
      <p:ext uri="{BB962C8B-B14F-4D97-AF65-F5344CB8AC3E}">
        <p14:creationId xmlns:p14="http://schemas.microsoft.com/office/powerpoint/2010/main" val="317296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Corporate culture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Adjectives to describe behaviour - employee</a:t>
            </a:r>
          </a:p>
          <a:p>
            <a:pPr lvl="1"/>
            <a:r>
              <a:rPr lang="en-GB" i="1" dirty="0"/>
              <a:t>Motivated</a:t>
            </a:r>
          </a:p>
          <a:p>
            <a:pPr lvl="1"/>
            <a:r>
              <a:rPr lang="en-GB" i="1" dirty="0"/>
              <a:t>Humble</a:t>
            </a:r>
          </a:p>
          <a:p>
            <a:pPr lvl="1"/>
            <a:r>
              <a:rPr lang="en-GB" i="1" dirty="0"/>
              <a:t>Dedicated</a:t>
            </a:r>
          </a:p>
          <a:p>
            <a:pPr lvl="1"/>
            <a:r>
              <a:rPr lang="en-GB" i="1" dirty="0"/>
              <a:t>Consistent</a:t>
            </a:r>
          </a:p>
          <a:p>
            <a:pPr lvl="1"/>
            <a:r>
              <a:rPr lang="en-GB" i="1" dirty="0"/>
              <a:t>Accountable</a:t>
            </a:r>
          </a:p>
          <a:p>
            <a:pPr lvl="1"/>
            <a:r>
              <a:rPr lang="en-GB" i="1" dirty="0"/>
              <a:t>Dependable</a:t>
            </a:r>
          </a:p>
          <a:p>
            <a:pPr lvl="1"/>
            <a:r>
              <a:rPr lang="en-GB" i="1" dirty="0"/>
              <a:t>Self-manageable</a:t>
            </a:r>
          </a:p>
          <a:p>
            <a:pPr lvl="1"/>
            <a:r>
              <a:rPr lang="en-GB" i="1" dirty="0"/>
              <a:t>Passionate</a:t>
            </a:r>
          </a:p>
          <a:p>
            <a:pPr lvl="1"/>
            <a:r>
              <a:rPr lang="en-GB" i="1" dirty="0"/>
              <a:t>Creative</a:t>
            </a:r>
          </a:p>
          <a:p>
            <a:pPr lvl="1"/>
            <a:r>
              <a:rPr lang="en-GB" i="1" dirty="0"/>
              <a:t>Optimistic</a:t>
            </a:r>
          </a:p>
          <a:p>
            <a:pPr lvl="1"/>
            <a:r>
              <a:rPr lang="cs-CZ" i="1" dirty="0"/>
              <a:t>L</a:t>
            </a:r>
            <a:r>
              <a:rPr lang="en-GB" i="1"/>
              <a:t>oyal</a:t>
            </a:r>
            <a:endParaRPr lang="en-GB" i="1" dirty="0"/>
          </a:p>
          <a:p>
            <a:pPr lvl="1"/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97677126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505</Words>
  <Application>Microsoft Office PowerPoint</Application>
  <PresentationFormat>Předvádění na obrazovce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Cizojazyčná příprava AJ 3</vt:lpstr>
      <vt:lpstr>Outline of the lecture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Corporate culture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Cizojazyčná příprava AJ 3</dc:title>
  <dc:creator>Martina Chylkova</dc:creator>
  <cp:lastModifiedBy>Martina Chylková</cp:lastModifiedBy>
  <cp:revision>17</cp:revision>
  <dcterms:created xsi:type="dcterms:W3CDTF">2020-03-23T07:57:33Z</dcterms:created>
  <dcterms:modified xsi:type="dcterms:W3CDTF">2021-04-15T12:05:49Z</dcterms:modified>
</cp:coreProperties>
</file>