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0" r:id="rId4"/>
    <p:sldId id="265" r:id="rId5"/>
    <p:sldId id="266" r:id="rId6"/>
    <p:sldId id="267" r:id="rId7"/>
    <p:sldId id="268" r:id="rId8"/>
    <p:sldId id="269" r:id="rId9"/>
    <p:sldId id="271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2BF5-F9D3-4952-A0FE-0C2B5ABB7E45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792E-4105-4AEB-A07B-A15C60E5E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712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2BF5-F9D3-4952-A0FE-0C2B5ABB7E45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792E-4105-4AEB-A07B-A15C60E5E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40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2BF5-F9D3-4952-A0FE-0C2B5ABB7E45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792E-4105-4AEB-A07B-A15C60E5E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111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2BF5-F9D3-4952-A0FE-0C2B5ABB7E45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792E-4105-4AEB-A07B-A15C60E5E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62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2BF5-F9D3-4952-A0FE-0C2B5ABB7E45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792E-4105-4AEB-A07B-A15C60E5E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70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2BF5-F9D3-4952-A0FE-0C2B5ABB7E45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792E-4105-4AEB-A07B-A15C60E5E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71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2BF5-F9D3-4952-A0FE-0C2B5ABB7E45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792E-4105-4AEB-A07B-A15C60E5E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379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2BF5-F9D3-4952-A0FE-0C2B5ABB7E45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792E-4105-4AEB-A07B-A15C60E5E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37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2BF5-F9D3-4952-A0FE-0C2B5ABB7E45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792E-4105-4AEB-A07B-A15C60E5E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877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2BF5-F9D3-4952-A0FE-0C2B5ABB7E45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792E-4105-4AEB-A07B-A15C60E5E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374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2BF5-F9D3-4952-A0FE-0C2B5ABB7E45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792E-4105-4AEB-A07B-A15C60E5E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247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52BF5-F9D3-4952-A0FE-0C2B5ABB7E45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9792E-4105-4AEB-A07B-A15C60E5E6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Cizojazyčná příprava AJ 3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/>
              <a:t>Customer support – </a:t>
            </a:r>
          </a:p>
          <a:p>
            <a:pPr algn="l"/>
            <a:r>
              <a:rPr lang="en-GB" dirty="0"/>
              <a:t>Customer service and telephoning</a:t>
            </a:r>
          </a:p>
          <a:p>
            <a:pPr algn="r"/>
            <a:r>
              <a:rPr lang="en-GB" dirty="0"/>
              <a:t>Martina </a:t>
            </a:r>
            <a:r>
              <a:rPr lang="en-GB" dirty="0" err="1"/>
              <a:t>Ch</a:t>
            </a:r>
            <a:r>
              <a:rPr lang="cs-CZ" dirty="0" err="1"/>
              <a:t>ylková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655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Golden rules of customer service – show respect to the customer, try to resolve the problem effectively </a:t>
            </a:r>
          </a:p>
          <a:p>
            <a:r>
              <a:rPr lang="en-GB" dirty="0"/>
              <a:t>Personal qualities – knowledge, attention, flexibility, friendliness, calm, communication skills, creativity</a:t>
            </a:r>
          </a:p>
          <a:p>
            <a:r>
              <a:rPr lang="en-GB" dirty="0"/>
              <a:t>Describing problems - phrases</a:t>
            </a:r>
          </a:p>
          <a:p>
            <a:r>
              <a:rPr lang="en-GB" dirty="0"/>
              <a:t>Telephone language – improving the conversation</a:t>
            </a:r>
          </a:p>
          <a:p>
            <a:pPr marL="0" indent="0">
              <a:buNone/>
            </a:pPr>
            <a:r>
              <a:rPr lang="en-GB" dirty="0"/>
              <a:t>	How can I help you?/ What can I do for you?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4038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 of </a:t>
            </a:r>
            <a:r>
              <a:rPr lang="en-GB"/>
              <a:t>the lecture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Golden rules of customer service</a:t>
            </a:r>
          </a:p>
          <a:p>
            <a:r>
              <a:rPr lang="en-GB" dirty="0"/>
              <a:t>Personal qualities</a:t>
            </a:r>
          </a:p>
          <a:p>
            <a:r>
              <a:rPr lang="en-GB" dirty="0"/>
              <a:t>Describing problems</a:t>
            </a:r>
          </a:p>
          <a:p>
            <a:r>
              <a:rPr lang="en-GB" dirty="0"/>
              <a:t>Telephone language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257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support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/>
              <a:t>Golden rules </a:t>
            </a:r>
            <a:r>
              <a:rPr lang="en-GB" dirty="0"/>
              <a:t>of customer service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/>
              <a:t>Be a great listener.</a:t>
            </a:r>
          </a:p>
          <a:p>
            <a:pPr marL="0" indent="0">
              <a:buNone/>
            </a:pPr>
            <a:r>
              <a:rPr lang="en-GB" i="1" dirty="0"/>
              <a:t>	The customer is always right.</a:t>
            </a:r>
          </a:p>
          <a:p>
            <a:pPr marL="0" indent="0">
              <a:buNone/>
            </a:pPr>
            <a:r>
              <a:rPr lang="en-GB" i="1" dirty="0"/>
              <a:t>	Thank the customer.</a:t>
            </a:r>
          </a:p>
          <a:p>
            <a:pPr marL="0" indent="0">
              <a:buNone/>
            </a:pPr>
            <a:r>
              <a:rPr lang="en-GB" i="1" dirty="0"/>
              <a:t>	Identify and anticipate needs.</a:t>
            </a:r>
          </a:p>
          <a:p>
            <a:pPr marL="0" indent="0">
              <a:buNone/>
            </a:pPr>
            <a:r>
              <a:rPr lang="en-GB" i="1" dirty="0"/>
              <a:t>	Get regular feedback.</a:t>
            </a:r>
          </a:p>
          <a:p>
            <a:pPr marL="0" indent="0">
              <a:buNone/>
            </a:pPr>
            <a:r>
              <a:rPr lang="en-GB" i="1" dirty="0"/>
              <a:t>	Help customers understand the systems.</a:t>
            </a:r>
          </a:p>
          <a:p>
            <a:pPr marL="0" indent="0">
              <a:buNone/>
            </a:pPr>
            <a:r>
              <a:rPr lang="en-GB" i="1" dirty="0"/>
              <a:t>	Give more than expected.</a:t>
            </a:r>
          </a:p>
          <a:p>
            <a:pPr marL="0" indent="0">
              <a:buNone/>
            </a:pPr>
            <a:r>
              <a:rPr lang="en-GB" i="1" dirty="0"/>
              <a:t>	Know how to apologize.</a:t>
            </a:r>
          </a:p>
          <a:p>
            <a:pPr marL="0" indent="0">
              <a:buNone/>
            </a:pPr>
            <a:r>
              <a:rPr lang="en-GB" i="1" dirty="0"/>
              <a:t>	Treat your customers well.</a:t>
            </a:r>
          </a:p>
          <a:p>
            <a:pPr marL="0" indent="0">
              <a:buNone/>
            </a:pPr>
            <a:r>
              <a:rPr lang="en-GB" i="1" dirty="0"/>
              <a:t>	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3525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support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Personal qualities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/>
              <a:t>Knowledge retention </a:t>
            </a:r>
            <a:r>
              <a:rPr lang="en-GB" dirty="0"/>
              <a:t>– learn and memorize a lot of information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/>
              <a:t>Attention to detail </a:t>
            </a:r>
            <a:r>
              <a:rPr lang="en-GB" dirty="0"/>
              <a:t>– monotonous, same questions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/>
              <a:t>Organization</a:t>
            </a:r>
            <a:r>
              <a:rPr lang="en-GB" dirty="0"/>
              <a:t> – multiple tasks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/>
              <a:t>Flexibility</a:t>
            </a:r>
            <a:r>
              <a:rPr lang="en-GB" dirty="0"/>
              <a:t> – flexible hours, weekends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/>
              <a:t>Friendly</a:t>
            </a:r>
            <a:r>
              <a:rPr lang="en-GB" dirty="0"/>
              <a:t> – in touch with customers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8217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support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Personal qualities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/>
              <a:t>Calm under pressure </a:t>
            </a:r>
            <a:r>
              <a:rPr lang="en-GB" dirty="0"/>
              <a:t>– unpleasant customers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/>
              <a:t>Effective communication skills </a:t>
            </a:r>
            <a:r>
              <a:rPr lang="en-GB" dirty="0"/>
              <a:t>– listen, speak clearly, basic vocabulary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/>
              <a:t>Speed</a:t>
            </a:r>
            <a:r>
              <a:rPr lang="en-GB" dirty="0"/>
              <a:t> – efficient, satisfied customer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/>
              <a:t>Creativity </a:t>
            </a:r>
            <a:r>
              <a:rPr lang="en-GB" dirty="0"/>
              <a:t>– solutions for any problems</a:t>
            </a:r>
          </a:p>
          <a:p>
            <a:pPr marL="0" indent="0">
              <a:buNone/>
            </a:pPr>
            <a:r>
              <a:rPr lang="en-GB" dirty="0"/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2550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support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Describing problems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/>
              <a:t>I’m having trouble with Word.</a:t>
            </a:r>
          </a:p>
          <a:p>
            <a:pPr marL="0" indent="0">
              <a:buNone/>
            </a:pPr>
            <a:r>
              <a:rPr lang="en-GB" i="1" dirty="0"/>
              <a:t>	It doesn’t work .</a:t>
            </a:r>
          </a:p>
          <a:p>
            <a:pPr marL="0" indent="0">
              <a:buNone/>
            </a:pPr>
            <a:r>
              <a:rPr lang="en-GB" i="1" dirty="0"/>
              <a:t>	I can’t type anything.</a:t>
            </a:r>
          </a:p>
          <a:p>
            <a:pPr marL="0" indent="0">
              <a:buNone/>
            </a:pPr>
            <a:r>
              <a:rPr lang="en-GB" i="1" dirty="0"/>
              <a:t>	Nothing happens. 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i="1" dirty="0"/>
              <a:t>	What does your screen look like now?</a:t>
            </a:r>
          </a:p>
          <a:p>
            <a:pPr marL="0" indent="0">
              <a:buNone/>
            </a:pPr>
            <a:r>
              <a:rPr lang="en-GB" i="1" dirty="0"/>
              <a:t>	Have you tried …… ?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811942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support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Describing problems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/>
              <a:t>Did you quit Excel?</a:t>
            </a:r>
          </a:p>
          <a:p>
            <a:pPr marL="0" indent="0">
              <a:buNone/>
            </a:pPr>
            <a:r>
              <a:rPr lang="en-GB" i="1" dirty="0"/>
              <a:t>	Can you move the cursor around?</a:t>
            </a:r>
          </a:p>
          <a:p>
            <a:pPr marL="0" indent="0">
              <a:buNone/>
            </a:pPr>
            <a:r>
              <a:rPr lang="en-GB" i="1" dirty="0"/>
              <a:t>	Was it working properly before that?</a:t>
            </a:r>
          </a:p>
          <a:p>
            <a:pPr marL="0" indent="0">
              <a:buNone/>
            </a:pPr>
            <a:r>
              <a:rPr lang="en-GB" i="1" dirty="0"/>
              <a:t>	Have you installed any new software?</a:t>
            </a:r>
          </a:p>
          <a:p>
            <a:pPr marL="0" indent="0">
              <a:buNone/>
            </a:pPr>
            <a:r>
              <a:rPr lang="en-GB" i="1" dirty="0"/>
              <a:t>	What happens if you press ‘Control-Alt-Delete’?</a:t>
            </a:r>
          </a:p>
          <a:p>
            <a:pPr marL="0" indent="0">
              <a:buNone/>
            </a:pPr>
            <a:r>
              <a:rPr lang="en-GB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84344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support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Phrasal verbs for </a:t>
            </a:r>
            <a:r>
              <a:rPr lang="en-GB" b="1" dirty="0"/>
              <a:t>phoning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/>
              <a:t>get through </a:t>
            </a:r>
            <a:r>
              <a:rPr lang="en-GB" dirty="0"/>
              <a:t>– contact by telephone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/>
              <a:t>put through </a:t>
            </a:r>
            <a:r>
              <a:rPr lang="en-GB" dirty="0"/>
              <a:t>– contact with someone else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/>
              <a:t>hang on/hold on </a:t>
            </a:r>
            <a:r>
              <a:rPr lang="en-GB" dirty="0"/>
              <a:t>– wait for a short time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/>
              <a:t>pick up </a:t>
            </a:r>
            <a:r>
              <a:rPr lang="en-GB" dirty="0"/>
              <a:t>– answer the phone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/>
              <a:t>call back </a:t>
            </a:r>
            <a:r>
              <a:rPr lang="en-GB" dirty="0"/>
              <a:t>– return a call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/>
              <a:t>cut off </a:t>
            </a:r>
            <a:r>
              <a:rPr lang="en-GB" dirty="0"/>
              <a:t>–  interrupt a conversation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/>
              <a:t>speak up </a:t>
            </a:r>
            <a:r>
              <a:rPr lang="en-GB" dirty="0"/>
              <a:t>– speak louder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/>
              <a:t>hang up </a:t>
            </a:r>
            <a:r>
              <a:rPr lang="en-GB" dirty="0"/>
              <a:t>– end the conversation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0385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support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Telephone language</a:t>
            </a:r>
          </a:p>
          <a:p>
            <a:pPr lvl="1"/>
            <a:r>
              <a:rPr lang="en-GB" i="1" dirty="0"/>
              <a:t>Peter speaking.</a:t>
            </a:r>
          </a:p>
          <a:p>
            <a:pPr lvl="1"/>
            <a:r>
              <a:rPr lang="en-GB" i="1" dirty="0"/>
              <a:t>What can I do for you? /How can I help you?</a:t>
            </a:r>
          </a:p>
          <a:p>
            <a:pPr lvl="1"/>
            <a:r>
              <a:rPr lang="en-GB" i="1" dirty="0"/>
              <a:t>The line’s bad.</a:t>
            </a:r>
          </a:p>
          <a:p>
            <a:pPr lvl="1"/>
            <a:r>
              <a:rPr lang="en-GB" i="1" dirty="0"/>
              <a:t>The number is engaged. / The number is busy.</a:t>
            </a:r>
          </a:p>
          <a:p>
            <a:pPr lvl="1"/>
            <a:r>
              <a:rPr lang="en-GB" i="1" dirty="0"/>
              <a:t>What exactly means to be the problem?</a:t>
            </a:r>
          </a:p>
          <a:p>
            <a:pPr lvl="1"/>
            <a:r>
              <a:rPr lang="en-GB" i="1" dirty="0"/>
              <a:t>Could you speak up?</a:t>
            </a:r>
          </a:p>
          <a:p>
            <a:pPr lvl="1"/>
            <a:r>
              <a:rPr lang="en-GB" i="1" dirty="0"/>
              <a:t>I’ll connect you to… .</a:t>
            </a:r>
          </a:p>
          <a:p>
            <a:pPr lvl="1"/>
            <a:r>
              <a:rPr lang="en-GB" i="1" dirty="0"/>
              <a:t>I’m putting you on hold for a moment.</a:t>
            </a:r>
          </a:p>
          <a:p>
            <a:pPr lvl="1"/>
            <a:r>
              <a:rPr lang="en-GB" i="1" dirty="0"/>
              <a:t>Please hold the line. </a:t>
            </a:r>
          </a:p>
          <a:p>
            <a:pPr lvl="1"/>
            <a:r>
              <a:rPr lang="en-GB" i="1" dirty="0"/>
              <a:t>Could I have your name, please?</a:t>
            </a:r>
          </a:p>
          <a:p>
            <a:pPr lvl="1"/>
            <a:r>
              <a:rPr lang="en-GB" i="1" dirty="0"/>
              <a:t>You’re welcome. / Not at all.	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56138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471</Words>
  <Application>Microsoft Office PowerPoint</Application>
  <PresentationFormat>Předvádění na obrazovce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Cizojazyčná příprava AJ 3</vt:lpstr>
      <vt:lpstr>Outline of the lecture</vt:lpstr>
      <vt:lpstr>Customer support</vt:lpstr>
      <vt:lpstr>Customer support</vt:lpstr>
      <vt:lpstr>Customer support</vt:lpstr>
      <vt:lpstr>Customer support </vt:lpstr>
      <vt:lpstr>Customer support </vt:lpstr>
      <vt:lpstr>Customer support</vt:lpstr>
      <vt:lpstr>Customer support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Cizojazyčná příprava AJ 3</dc:title>
  <dc:creator>Martina Chylkova</dc:creator>
  <cp:lastModifiedBy>Martina Chylková</cp:lastModifiedBy>
  <cp:revision>12</cp:revision>
  <dcterms:created xsi:type="dcterms:W3CDTF">2020-03-23T07:59:22Z</dcterms:created>
  <dcterms:modified xsi:type="dcterms:W3CDTF">2021-04-11T17:00:07Z</dcterms:modified>
</cp:coreProperties>
</file>