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5" r:id="rId6"/>
    <p:sldId id="263" r:id="rId7"/>
    <p:sldId id="266" r:id="rId8"/>
    <p:sldId id="261" r:id="rId9"/>
    <p:sldId id="26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13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54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51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8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53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97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58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1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14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38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8FE2-6A30-4AD4-A6E4-FD29655BECA4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0966-55D4-43CA-B6AA-F6B5C312A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0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Cizojazyčná příprava AJ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0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57983"/>
            <a:ext cx="7886700" cy="4018979"/>
          </a:xfrm>
        </p:spPr>
        <p:txBody>
          <a:bodyPr/>
          <a:lstStyle/>
          <a:p>
            <a:r>
              <a:rPr lang="en-GB" dirty="0"/>
              <a:t>Attending a job interview – preparation, research, questions, body language, follow up</a:t>
            </a:r>
          </a:p>
          <a:p>
            <a:r>
              <a:rPr lang="en-GB" dirty="0"/>
              <a:t>Social networking in careers – new trends, types, use it thoughtfully, up-to-date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5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</a:t>
            </a:r>
            <a:r>
              <a:rPr lang="en-GB"/>
              <a:t>the lecture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Attending a job interview</a:t>
            </a:r>
          </a:p>
          <a:p>
            <a:r>
              <a:rPr lang="en-GB" dirty="0"/>
              <a:t>Social networking in careers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3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Attending a job interview</a:t>
            </a:r>
          </a:p>
          <a:p>
            <a:pPr lvl="1"/>
            <a:r>
              <a:rPr lang="en-GB" b="1" dirty="0"/>
              <a:t>Preparing for interviews</a:t>
            </a:r>
          </a:p>
          <a:p>
            <a:pPr lvl="2"/>
            <a:r>
              <a:rPr lang="en-GB" dirty="0"/>
              <a:t>Writing a CV, a cover/covering letter</a:t>
            </a:r>
          </a:p>
          <a:p>
            <a:pPr lvl="2"/>
            <a:r>
              <a:rPr lang="en-GB" dirty="0"/>
              <a:t>Research the industry and company</a:t>
            </a:r>
          </a:p>
          <a:p>
            <a:pPr lvl="2"/>
            <a:r>
              <a:rPr lang="en-GB" dirty="0"/>
              <a:t>Clarify your selling points and reasons you want the job</a:t>
            </a:r>
          </a:p>
          <a:p>
            <a:pPr lvl="2"/>
            <a:r>
              <a:rPr lang="en-GB" dirty="0"/>
              <a:t>Prepare for common interview questions</a:t>
            </a:r>
          </a:p>
          <a:p>
            <a:pPr lvl="2"/>
            <a:r>
              <a:rPr lang="en-GB" dirty="0"/>
              <a:t>Prepare your questions</a:t>
            </a:r>
          </a:p>
          <a:p>
            <a:pPr lvl="2"/>
            <a:r>
              <a:rPr lang="en-GB" dirty="0"/>
              <a:t>Come with energy and enthusiasm</a:t>
            </a:r>
          </a:p>
          <a:p>
            <a:pPr lvl="2"/>
            <a:r>
              <a:rPr lang="en-GB" dirty="0"/>
              <a:t>Be assertive</a:t>
            </a:r>
          </a:p>
          <a:p>
            <a:pPr lvl="2"/>
            <a:r>
              <a:rPr lang="en-GB" dirty="0"/>
              <a:t>Make your selling points clear</a:t>
            </a:r>
          </a:p>
          <a:p>
            <a:pPr lvl="2"/>
            <a:r>
              <a:rPr lang="en-GB" dirty="0"/>
              <a:t>Think positively</a:t>
            </a:r>
          </a:p>
          <a:p>
            <a:pPr lvl="2"/>
            <a:r>
              <a:rPr lang="en-GB" dirty="0"/>
              <a:t>Speak the right body language</a:t>
            </a:r>
          </a:p>
          <a:p>
            <a:pPr lvl="2"/>
            <a:r>
              <a:rPr lang="en-GB" dirty="0"/>
              <a:t>Make the most of the ‘Tell me about yourself’ questions.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0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Attending a job interview</a:t>
            </a:r>
          </a:p>
          <a:p>
            <a:pPr lvl="2"/>
            <a:r>
              <a:rPr lang="en-GB" dirty="0"/>
              <a:t>Be prepared.</a:t>
            </a:r>
          </a:p>
          <a:p>
            <a:pPr lvl="2"/>
            <a:r>
              <a:rPr lang="en-GB" dirty="0"/>
              <a:t>Look professional – well-dressed, first impression</a:t>
            </a:r>
          </a:p>
          <a:p>
            <a:pPr lvl="2"/>
            <a:r>
              <a:rPr lang="en-GB" dirty="0"/>
              <a:t>Be on time.</a:t>
            </a:r>
          </a:p>
          <a:p>
            <a:pPr lvl="2"/>
            <a:r>
              <a:rPr lang="en-GB" dirty="0"/>
              <a:t>Avoid distractions – mobile</a:t>
            </a:r>
          </a:p>
          <a:p>
            <a:pPr lvl="2"/>
            <a:r>
              <a:rPr lang="en-GB" dirty="0"/>
              <a:t>Be polite and attentive. </a:t>
            </a:r>
          </a:p>
          <a:p>
            <a:pPr lvl="2"/>
            <a:r>
              <a:rPr lang="en-GB" dirty="0"/>
              <a:t>Be aware of body language.</a:t>
            </a:r>
          </a:p>
          <a:p>
            <a:pPr lvl="2"/>
            <a:r>
              <a:rPr lang="en-GB" dirty="0"/>
              <a:t>Take notes.</a:t>
            </a:r>
          </a:p>
          <a:p>
            <a:pPr lvl="2"/>
            <a:r>
              <a:rPr lang="en-GB" dirty="0"/>
              <a:t>Answer questions thoughtfully. </a:t>
            </a:r>
          </a:p>
          <a:p>
            <a:pPr lvl="2"/>
            <a:r>
              <a:rPr lang="en-GB" dirty="0"/>
              <a:t>Listen to the whole question – as important as answering questions</a:t>
            </a:r>
          </a:p>
          <a:p>
            <a:pPr lvl="2"/>
            <a:r>
              <a:rPr lang="en-GB" dirty="0"/>
              <a:t>Take time – compose an appropriate answer</a:t>
            </a:r>
          </a:p>
          <a:p>
            <a:pPr lvl="2"/>
            <a:r>
              <a:rPr lang="en-GB" dirty="0"/>
              <a:t>Always answer honestly.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2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Attending a job interview</a:t>
            </a:r>
          </a:p>
          <a:p>
            <a:pPr lvl="1"/>
            <a:r>
              <a:rPr lang="en-GB" dirty="0"/>
              <a:t>Handle inappropriate questions professionally.</a:t>
            </a:r>
          </a:p>
          <a:p>
            <a:pPr lvl="1"/>
            <a:r>
              <a:rPr lang="en-GB" dirty="0"/>
              <a:t>Prepare a list of questions. </a:t>
            </a:r>
          </a:p>
          <a:p>
            <a:pPr lvl="2"/>
            <a:r>
              <a:rPr lang="en-GB" i="1" dirty="0"/>
              <a:t>In what ways do you support staff in their continuing education?</a:t>
            </a:r>
          </a:p>
          <a:p>
            <a:pPr lvl="2"/>
            <a:r>
              <a:rPr lang="en-GB" i="1" dirty="0"/>
              <a:t>How do you measure employee’s success?</a:t>
            </a:r>
          </a:p>
          <a:p>
            <a:pPr marL="882650" lvl="2" indent="-342900"/>
            <a:r>
              <a:rPr lang="en-GB" sz="2400" dirty="0"/>
              <a:t>End on a positive note.</a:t>
            </a:r>
          </a:p>
          <a:p>
            <a:pPr marL="914400" lvl="2" indent="0">
              <a:buNone/>
            </a:pPr>
            <a:endParaRPr lang="en-GB" i="1" dirty="0"/>
          </a:p>
          <a:p>
            <a:pPr marL="914400" lvl="2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872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Attending a job interview</a:t>
            </a:r>
          </a:p>
          <a:p>
            <a:pPr lvl="1"/>
            <a:r>
              <a:rPr lang="en-GB" dirty="0"/>
              <a:t>Answering interview questions</a:t>
            </a:r>
          </a:p>
          <a:p>
            <a:pPr lvl="2"/>
            <a:r>
              <a:rPr lang="en-GB" i="1" dirty="0"/>
              <a:t>Tell me about yourself.</a:t>
            </a:r>
          </a:p>
          <a:p>
            <a:pPr lvl="2"/>
            <a:r>
              <a:rPr lang="en-GB" i="1" dirty="0"/>
              <a:t>What are your biggest strengths and </a:t>
            </a:r>
            <a:r>
              <a:rPr lang="en-GB" i="1" dirty="0" err="1" smtClean="0"/>
              <a:t>weakne</a:t>
            </a:r>
            <a:r>
              <a:rPr lang="cs-CZ" i="1" dirty="0" smtClean="0"/>
              <a:t>s</a:t>
            </a:r>
            <a:r>
              <a:rPr lang="en-GB" i="1" dirty="0" smtClean="0"/>
              <a:t>s</a:t>
            </a:r>
            <a:r>
              <a:rPr lang="cs-CZ" i="1" dirty="0" smtClean="0"/>
              <a:t>es</a:t>
            </a:r>
            <a:r>
              <a:rPr lang="en-GB" i="1" dirty="0" smtClean="0"/>
              <a:t>?</a:t>
            </a:r>
            <a:endParaRPr lang="en-GB" i="1" dirty="0"/>
          </a:p>
          <a:p>
            <a:pPr lvl="2"/>
            <a:r>
              <a:rPr lang="en-GB" i="1" dirty="0"/>
              <a:t>Where do you see yourself in five years?</a:t>
            </a:r>
          </a:p>
          <a:p>
            <a:pPr lvl="2"/>
            <a:r>
              <a:rPr lang="en-GB" i="1" dirty="0"/>
              <a:t>Why should we hire you?</a:t>
            </a:r>
          </a:p>
          <a:p>
            <a:pPr lvl="2"/>
            <a:r>
              <a:rPr lang="en-GB" i="1" dirty="0"/>
              <a:t>Why do you want this job?</a:t>
            </a:r>
          </a:p>
          <a:p>
            <a:pPr lvl="2"/>
            <a:r>
              <a:rPr lang="en-GB" i="1" dirty="0"/>
              <a:t>What do you consider the biggest professional achievement?</a:t>
            </a:r>
          </a:p>
          <a:p>
            <a:pPr lvl="2"/>
            <a:r>
              <a:rPr lang="en-GB" i="1" dirty="0"/>
              <a:t>Why do you want to leave your current job?</a:t>
            </a:r>
          </a:p>
          <a:p>
            <a:pPr lvl="2"/>
            <a:r>
              <a:rPr lang="en-GB" i="1" dirty="0"/>
              <a:t>What kind of work environment do you like best?</a:t>
            </a:r>
          </a:p>
          <a:p>
            <a:pPr lvl="2"/>
            <a:r>
              <a:rPr lang="en-GB" i="1" dirty="0"/>
              <a:t>Tell me about a time you disagreed with a decision. What did you do?</a:t>
            </a:r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Attending a job interview</a:t>
            </a:r>
          </a:p>
          <a:p>
            <a:pPr lvl="1"/>
            <a:r>
              <a:rPr lang="en-GB" dirty="0"/>
              <a:t>Answering interview questions</a:t>
            </a:r>
          </a:p>
          <a:p>
            <a:pPr lvl="2"/>
            <a:r>
              <a:rPr lang="en-GB" i="1" dirty="0"/>
              <a:t>What do you like to do outside of work?</a:t>
            </a:r>
          </a:p>
          <a:p>
            <a:pPr lvl="2"/>
            <a:r>
              <a:rPr lang="en-GB" i="1" dirty="0"/>
              <a:t>Why do you want to leave your current job?</a:t>
            </a:r>
          </a:p>
          <a:p>
            <a:pPr lvl="2"/>
            <a:r>
              <a:rPr lang="en-GB" i="1" dirty="0"/>
              <a:t>What questions do you have for me?</a:t>
            </a:r>
          </a:p>
          <a:p>
            <a:pPr lvl="2"/>
            <a:r>
              <a:rPr lang="en-GB" i="1" dirty="0"/>
              <a:t>How do you motivate people to do their best?</a:t>
            </a:r>
          </a:p>
          <a:p>
            <a:pPr lvl="2"/>
            <a:r>
              <a:rPr lang="en-GB" i="1" dirty="0"/>
              <a:t>How do you handle stress and pressure?</a:t>
            </a:r>
          </a:p>
          <a:p>
            <a:pPr lvl="2"/>
            <a:r>
              <a:rPr lang="en-GB" i="1" dirty="0"/>
              <a:t>What are your goals for the future?</a:t>
            </a:r>
          </a:p>
          <a:p>
            <a:pPr lvl="2"/>
            <a:r>
              <a:rPr lang="en-GB" i="1" dirty="0"/>
              <a:t>How did you hear about this position?</a:t>
            </a:r>
          </a:p>
          <a:p>
            <a:pPr lvl="2"/>
            <a:r>
              <a:rPr lang="en-GB" i="1" dirty="0"/>
              <a:t>What are your salary expectations?</a:t>
            </a:r>
          </a:p>
          <a:p>
            <a:pPr lvl="2"/>
            <a:r>
              <a:rPr lang="en-GB" i="1" dirty="0"/>
              <a:t>What do you know about the company?</a:t>
            </a:r>
          </a:p>
          <a:p>
            <a:pPr marL="914400" lvl="2" indent="0">
              <a:buNone/>
            </a:pPr>
            <a:endParaRPr lang="en-GB" i="1" dirty="0"/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6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Social networking in careers</a:t>
            </a:r>
          </a:p>
          <a:p>
            <a:pPr lvl="1"/>
            <a:r>
              <a:rPr lang="en-GB" dirty="0"/>
              <a:t>Discover new ideas and trends.</a:t>
            </a:r>
          </a:p>
          <a:p>
            <a:pPr lvl="1"/>
            <a:r>
              <a:rPr lang="en-GB" dirty="0"/>
              <a:t>Connect with existing and new audience.</a:t>
            </a:r>
          </a:p>
          <a:p>
            <a:pPr lvl="1"/>
            <a:r>
              <a:rPr lang="en-GB" dirty="0"/>
              <a:t>Bring attention to your work.</a:t>
            </a:r>
          </a:p>
          <a:p>
            <a:pPr lvl="1"/>
            <a:r>
              <a:rPr lang="en-GB" dirty="0"/>
              <a:t>Build, craft and enhance your brand.</a:t>
            </a:r>
          </a:p>
          <a:p>
            <a:pPr lvl="1"/>
            <a:r>
              <a:rPr lang="en-GB" dirty="0"/>
              <a:t>Use it correctly – even a private photo on Facebook, comment on Twitter</a:t>
            </a:r>
          </a:p>
          <a:p>
            <a:pPr lvl="1"/>
            <a:r>
              <a:rPr lang="en-GB" dirty="0"/>
              <a:t>LinkedIn, Facebook, Twitter, Instagram – job seekers/companies</a:t>
            </a:r>
          </a:p>
          <a:p>
            <a:pPr lvl="1"/>
            <a:r>
              <a:rPr lang="en-GB" dirty="0"/>
              <a:t>Build a social network in advance.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9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Careers – Job interviews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Social networking in careers</a:t>
            </a:r>
          </a:p>
          <a:p>
            <a:pPr lvl="1"/>
            <a:r>
              <a:rPr lang="en-GB" dirty="0"/>
              <a:t>LinkedIn profile – recent employment information</a:t>
            </a:r>
          </a:p>
          <a:p>
            <a:pPr marL="457200" lvl="1" indent="0">
              <a:buNone/>
            </a:pPr>
            <a:r>
              <a:rPr lang="en-GB" dirty="0"/>
              <a:t>                                    keep it up to date – nothing stays the same for too long</a:t>
            </a:r>
          </a:p>
          <a:p>
            <a:pPr lvl="1"/>
            <a:r>
              <a:rPr lang="en-GB" dirty="0"/>
              <a:t>Be proactive – be ready for searching</a:t>
            </a:r>
          </a:p>
          <a:p>
            <a:pPr lvl="1"/>
            <a:r>
              <a:rPr lang="en-GB" dirty="0"/>
              <a:t>Consider your online presence – social networking in hiring procedure</a:t>
            </a:r>
          </a:p>
          <a:p>
            <a:pPr lvl="1"/>
            <a:r>
              <a:rPr lang="en-GB" dirty="0"/>
              <a:t>Choose and use the ones that make most sense to you, your subject areas and your schedule</a:t>
            </a:r>
          </a:p>
          <a:p>
            <a:pPr lvl="1"/>
            <a:r>
              <a:rPr lang="en-GB" dirty="0"/>
              <a:t>Companies – use it to source candidates, to post jobs, to accept job applications, to get clear sense of potential employees, their backgrounds, likes, dislikes, how they might fit within the company</a:t>
            </a:r>
          </a:p>
          <a:p>
            <a:pPr lvl="1"/>
            <a:endParaRPr lang="en-GB" dirty="0"/>
          </a:p>
          <a:p>
            <a:pPr marL="1828800" lvl="4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8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587</Words>
  <Application>Microsoft Office PowerPoint</Application>
  <PresentationFormat>Předvádění na obrazovce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Cizojazyčná příprava AJ 3</vt:lpstr>
      <vt:lpstr>Outline of the lecture</vt:lpstr>
      <vt:lpstr>Careers – Job interviews</vt:lpstr>
      <vt:lpstr>Careers – Job interviews</vt:lpstr>
      <vt:lpstr>Careers – Job interviews</vt:lpstr>
      <vt:lpstr>Careers – Job interviews</vt:lpstr>
      <vt:lpstr>Careers – Job interviews</vt:lpstr>
      <vt:lpstr>Careers – Job interviews</vt:lpstr>
      <vt:lpstr>Careers – Job interviews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Cizojazyčná příprava AJ 3</dc:title>
  <dc:creator>Admin</dc:creator>
  <cp:lastModifiedBy>uzivatel</cp:lastModifiedBy>
  <cp:revision>14</cp:revision>
  <dcterms:created xsi:type="dcterms:W3CDTF">2020-07-02T08:45:26Z</dcterms:created>
  <dcterms:modified xsi:type="dcterms:W3CDTF">2021-04-16T10:55:56Z</dcterms:modified>
</cp:coreProperties>
</file>