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3" r:id="rId2"/>
    <p:sldId id="262" r:id="rId3"/>
    <p:sldId id="270" r:id="rId4"/>
    <p:sldId id="271" r:id="rId5"/>
    <p:sldId id="272" r:id="rId6"/>
    <p:sldId id="278" r:id="rId7"/>
    <p:sldId id="274" r:id="rId8"/>
    <p:sldId id="276" r:id="rId9"/>
    <p:sldId id="279" r:id="rId10"/>
    <p:sldId id="280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83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78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613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53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794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463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550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458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759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32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973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67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318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879" y="628537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73268" y="209516"/>
            <a:ext cx="6432331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933450"/>
            <a:ext cx="7037388" cy="2879725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</a:t>
            </a:r>
            <a:r>
              <a:rPr lang="en-GB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 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0" y="4100513"/>
            <a:ext cx="5184775" cy="10572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</a:t>
            </a: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828879" y="4965172"/>
            <a:ext cx="2125936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Janusz Karpeta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</a:t>
            </a:r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08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3268" y="449338"/>
            <a:ext cx="3678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Functions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kern="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market</a:t>
            </a:r>
            <a:endParaRPr lang="en-GB" sz="2400" kern="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78372" y="1429408"/>
            <a:ext cx="72416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regulators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many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 as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reliable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signallers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impending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disproportions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stimulators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innovations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encouraging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warning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insufficient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Exchanges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actually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concern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exchanges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ownership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subsequently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91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4082" y="449338"/>
            <a:ext cx="24173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Conclusion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220717" y="1460938"/>
            <a:ext cx="739928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 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Functions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market 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75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5614" y="449338"/>
            <a:ext cx="38993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Outline of the presentation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-1" y="1387366"/>
            <a:ext cx="76200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Functions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market 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lang="cs-CZ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0" y="449338"/>
            <a:ext cx="213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Vocabulary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210207" y="1529543"/>
            <a:ext cx="7409793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market: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Buyer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kupující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Demand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poptávka</a:t>
            </a:r>
          </a:p>
          <a:p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 </a:t>
            </a:r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přímé náklady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fixní náklady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zboží</a:t>
            </a:r>
          </a:p>
          <a:p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 agent – tržní subjekt </a:t>
            </a:r>
          </a:p>
          <a:p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 </a:t>
            </a:r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tržní ekonomika</a:t>
            </a:r>
          </a:p>
          <a:p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 </a:t>
            </a:r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forces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tržní síly</a:t>
            </a:r>
          </a:p>
          <a:p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 - nabídka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režijní náklady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cena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Purchase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nákup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Seller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prodávající </a:t>
            </a:r>
          </a:p>
          <a:p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 – sloužit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služby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obchodovat 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variabilní náklady  </a:t>
            </a:r>
          </a:p>
        </p:txBody>
      </p:sp>
    </p:spTree>
    <p:extLst>
      <p:ext uri="{BB962C8B-B14F-4D97-AF65-F5344CB8AC3E}">
        <p14:creationId xmlns:p14="http://schemas.microsoft.com/office/powerpoint/2010/main" val="35394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73572" y="449338"/>
            <a:ext cx="37732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Market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147145" y="1296786"/>
            <a:ext cx="747285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mechanism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exchange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various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act as buyers and sellers and exchange goods and services by means of money.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existence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anticipate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involvement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basic element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75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94592" y="449338"/>
            <a:ext cx="38047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Market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04800" y="1487978"/>
            <a:ext cx="7315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opposed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regularity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amount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arises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whenever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together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allows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demand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market agent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entity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engages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term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appears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professional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such as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households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19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94592" y="449338"/>
            <a:ext cx="38047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Market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04800" y="1487978"/>
            <a:ext cx="73152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mechanism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interact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demand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referred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as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forces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mechanism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detail.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Demand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term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type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and/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demand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(by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single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person),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single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aggregate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intended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purchases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many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inquirers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many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91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414932" y="213505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5102" y="449338"/>
            <a:ext cx="3016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Market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210207" y="1355834"/>
            <a:ext cx="740979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term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type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and/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(by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single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type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sum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market) and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aggregate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amount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obtain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type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amount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acceptable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such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60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3268" y="449338"/>
            <a:ext cx="3678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Functions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of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a market</a:t>
            </a:r>
            <a:endParaRPr lang="en-GB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78372" y="1429408"/>
            <a:ext cx="72416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useful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serve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society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existence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misused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improper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selfish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harmful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ventures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detriment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majority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Monopolistic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aspirations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such as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overregulation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restrictive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negative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expected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merits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directions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meaningful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preceded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exchange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41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3268" y="449338"/>
            <a:ext cx="3678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Functions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of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 a market</a:t>
            </a:r>
            <a:endParaRPr lang="en-GB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78372" y="1429408"/>
            <a:ext cx="724162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barters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commodity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exchanged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most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transactions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commodities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and/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universal medium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exchange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Infinite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exchanges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subsequent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transactions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place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incessantly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throughout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assortments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quickly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adjusted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ultimately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influences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demand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contributes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allocative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efficiency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07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2411</TotalTime>
  <Words>818</Words>
  <Application>Microsoft Office PowerPoint</Application>
  <PresentationFormat>Předvádění na obrazovce (4:3)</PresentationFormat>
  <Paragraphs>128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Motiv Office</vt:lpstr>
      <vt:lpstr>Cizojazyčná příprava AJ 4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Janusz Karpeta</cp:lastModifiedBy>
  <cp:revision>104</cp:revision>
  <dcterms:created xsi:type="dcterms:W3CDTF">2016-11-25T20:36:16Z</dcterms:created>
  <dcterms:modified xsi:type="dcterms:W3CDTF">2020-04-20T07:20:42Z</dcterms:modified>
</cp:coreProperties>
</file>