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80" r:id="rId11"/>
    <p:sldId id="281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assortment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fieldwork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experiment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en-GB" sz="2400" kern="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Nevertheless,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time-related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monitoring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("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trend")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("market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forecast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").</a:t>
            </a:r>
          </a:p>
          <a:p>
            <a:endParaRPr lang="cs-CZ" dirty="0" smtClean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5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reklama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Assortment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sortiment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Authorized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dealer – autorizovaný prodejce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realizovat, provádět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konkurence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tržní vztah, poměr 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habit 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nákupní zvyklost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odběratel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/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dodací podmínka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Discount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sleva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vyhodnocení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převis poptávky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převis nabídky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Fieldwork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polní výzkum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Guarantee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záruka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stupeň známosti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průzkum trhu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Niche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mezera na trhu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 – platební podmínka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nabízet 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Retailer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maloobchodník</a:t>
            </a:r>
          </a:p>
          <a:p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podpora prodeje</a:t>
            </a:r>
          </a:p>
          <a:p>
            <a:r>
              <a:rPr 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Wholesaler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velkoobchodník </a:t>
            </a:r>
            <a:endParaRPr 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joint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 as to make profit.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emphasize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market-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contemporary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very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crucial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 as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demographic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concerned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show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underestimated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specifying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disposable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luxurious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hand,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disposable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more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reasonably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priced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geographic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perspective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center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packaging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leaflets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brochures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public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spheres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venues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visit,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loyalty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customers’habits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make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thoroughly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market.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Marketing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(gender,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occupation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prestige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favorable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?), 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2464</TotalTime>
  <Words>923</Words>
  <Application>Microsoft Office PowerPoint</Application>
  <PresentationFormat>Předvádění na obrazovce (4:3)</PresentationFormat>
  <Paragraphs>154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114</cp:revision>
  <dcterms:created xsi:type="dcterms:W3CDTF">2016-11-25T20:36:16Z</dcterms:created>
  <dcterms:modified xsi:type="dcterms:W3CDTF">2020-04-20T08:11:17Z</dcterms:modified>
</cp:coreProperties>
</file>