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80" r:id="rId11"/>
    <p:sldId id="281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(s)he has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(s)he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 12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prior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(s)he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report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retraining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Office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(s)he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6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maximum period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jobseekers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earnings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Industrialized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disabilities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Unemployment,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Unemployment, 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poskytnout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Claimant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žadatel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Cyclical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– cyklická nezaměstnanost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Deny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odmítnout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přímý ekonomický dopad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Downturn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pokles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Eligibility – způsobilost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pracovní úřad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odhad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podat žádost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paušální sazba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Frictional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– frikční nezaměstnanost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Idleness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nečinnost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Imbalance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nerovnováha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Jobless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bez práce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Layoff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propouštění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bránit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bez práce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Retraining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rekvalifikace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Seasonal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– sezónní nezaměstnanost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hledat zaměstnání 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benefit – podpora v nezaměstnanosti 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míra nezaměstnanosti </a:t>
            </a:r>
          </a:p>
          <a:p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is simply the lack of paid employment, enforced idleness of people without a job, though they are not only able and willing to work, but actively seek work.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without any doubts, has serious social consequences.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Probably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psychologically depressing events are massive layoffs when even skilled workers and loyal employees are fired through no fault of their own.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Naturally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direct economic impact on the suddenly jobless people and their families is also extremely hard.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us now study the four basic types of unemployment.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Frictional unemployment – this term denotes temporary unemployment of people who are out of work briefly while they are waiting to start a new job. Some frictional unemployment is inevitable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Seasonal unemployment – is due to changes in areas where the demand for jobs rises or falls in step with periods of high or low economic activity. It typically occurs when industries have a low season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Cyclical unemployment – is the downturn in employment caused a corresponding fluctuation in the business cycle. In other words, this type of unemployment results from a general lack of demand for labour.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mployment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Structural unemployment – stems from the difference between the existing qualification of workers and new job requirements.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imbalances may be caused by inadequacy in skills, location or personal characteristics. 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ratio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index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welfare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unemployment.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By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sample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civilian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public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 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jobseekers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eligibility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public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Unemployment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compulsory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benefit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attached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 to country.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USA,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(UI), but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Nevertheless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Czech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No. 435/2004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claimant’s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unemployment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duly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registered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Office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retraining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2613</TotalTime>
  <Words>869</Words>
  <Application>Microsoft Office PowerPoint</Application>
  <PresentationFormat>Předvádění na obrazovce (4:3)</PresentationFormat>
  <Paragraphs>150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132</cp:revision>
  <dcterms:created xsi:type="dcterms:W3CDTF">2016-11-25T20:36:16Z</dcterms:created>
  <dcterms:modified xsi:type="dcterms:W3CDTF">2020-04-21T07:10:45Z</dcterms:modified>
</cp:coreProperties>
</file>