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33E057B-D6B0-4948-8C8A-BD9DA5F08C2E}">
          <p14:sldIdLst>
            <p14:sldId id="256"/>
            <p14:sldId id="257"/>
            <p14:sldId id="258"/>
          </p14:sldIdLst>
        </p14:section>
        <p14:section name="Oddíl bez názvu" id="{4F4AEA3B-6A2A-4086-B47A-853E75D49B1B}">
          <p14:sldIdLst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Anfrage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Wortschatz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858507"/>
              </p:ext>
            </p:extLst>
          </p:nvPr>
        </p:nvGraphicFramePr>
        <p:xfrm>
          <a:off x="457200" y="1600200"/>
          <a:ext cx="8229600" cy="413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0052261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768728824"/>
                    </a:ext>
                  </a:extLst>
                </a:gridCol>
              </a:tblGrid>
              <a:tr h="516632">
                <a:tc>
                  <a:txBody>
                    <a:bodyPr/>
                    <a:lstStyle/>
                    <a:p>
                      <a:r>
                        <a:rPr lang="cs-CZ" dirty="0" smtClean="0"/>
                        <a:t>durch</a:t>
                      </a:r>
                      <a:r>
                        <a:rPr lang="de-DE" dirty="0" smtClean="0"/>
                        <a:t>führen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Unterbringung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652481"/>
                  </a:ext>
                </a:extLst>
              </a:tr>
              <a:tr h="516632">
                <a:tc>
                  <a:txBody>
                    <a:bodyPr/>
                    <a:lstStyle/>
                    <a:p>
                      <a:r>
                        <a:rPr lang="de-DE" dirty="0" smtClean="0"/>
                        <a:t>planen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Halbpension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008349"/>
                  </a:ext>
                </a:extLst>
              </a:tr>
              <a:tr h="516632">
                <a:tc>
                  <a:txBody>
                    <a:bodyPr/>
                    <a:lstStyle/>
                    <a:p>
                      <a:r>
                        <a:rPr lang="de-DE" dirty="0" smtClean="0"/>
                        <a:t>beabsichtigen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 Frühstück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491168"/>
                  </a:ext>
                </a:extLst>
              </a:tr>
              <a:tr h="516632">
                <a:tc>
                  <a:txBody>
                    <a:bodyPr/>
                    <a:lstStyle/>
                    <a:p>
                      <a:r>
                        <a:rPr lang="de-DE" dirty="0" smtClean="0"/>
                        <a:t>organisieren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Vollpension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811345"/>
                  </a:ext>
                </a:extLst>
              </a:tr>
              <a:tr h="516632">
                <a:tc>
                  <a:txBody>
                    <a:bodyPr/>
                    <a:lstStyle/>
                    <a:p>
                      <a:r>
                        <a:rPr lang="de-DE" dirty="0" smtClean="0"/>
                        <a:t>verbringen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ein Angebot machen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150193"/>
                  </a:ext>
                </a:extLst>
              </a:tr>
              <a:tr h="516632">
                <a:tc>
                  <a:txBody>
                    <a:bodyPr/>
                    <a:lstStyle/>
                    <a:p>
                      <a:r>
                        <a:rPr lang="de-DE" dirty="0" smtClean="0"/>
                        <a:t>benötigen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möglichst umgehend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993341"/>
                  </a:ext>
                </a:extLst>
              </a:tr>
              <a:tr h="516632">
                <a:tc>
                  <a:txBody>
                    <a:bodyPr/>
                    <a:lstStyle/>
                    <a:p>
                      <a:r>
                        <a:rPr lang="de-DE" dirty="0" smtClean="0"/>
                        <a:t>s Einzelzimmer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vom……bis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2168123"/>
                  </a:ext>
                </a:extLst>
              </a:tr>
              <a:tr h="516632">
                <a:tc>
                  <a:txBody>
                    <a:bodyPr/>
                    <a:lstStyle/>
                    <a:p>
                      <a:r>
                        <a:rPr lang="de-DE" dirty="0" smtClean="0"/>
                        <a:t>s Doppelzimmer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mitteilen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98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um Informationen bitten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Wir bitten Sie um zusätzliche Informationen.</a:t>
            </a:r>
          </a:p>
          <a:p>
            <a:r>
              <a:rPr lang="de-DE" dirty="0" smtClean="0"/>
              <a:t>Wie viele Freiplätze stehen Ihnen zur Verfügung</a:t>
            </a:r>
            <a:r>
              <a:rPr lang="cs-CZ" dirty="0" smtClean="0"/>
              <a:t>?</a:t>
            </a:r>
            <a:r>
              <a:rPr lang="de-DE" dirty="0" smtClean="0"/>
              <a:t> </a:t>
            </a:r>
            <a:endParaRPr lang="cs-CZ" dirty="0" smtClean="0"/>
          </a:p>
          <a:p>
            <a:r>
              <a:rPr lang="de-DE" dirty="0" smtClean="0"/>
              <a:t>Bis wann können wir unsere Zimmer stornieren?</a:t>
            </a:r>
          </a:p>
          <a:p>
            <a:r>
              <a:rPr lang="de-DE" dirty="0" smtClean="0"/>
              <a:t>Bis wann gibt es eine kostenfreie Zimmerstornierung</a:t>
            </a:r>
            <a:r>
              <a:rPr lang="de-DE" dirty="0"/>
              <a:t> ?</a:t>
            </a:r>
            <a:endParaRPr lang="de-DE" dirty="0" smtClean="0"/>
          </a:p>
          <a:p>
            <a:r>
              <a:rPr lang="de-DE" dirty="0" smtClean="0"/>
              <a:t>Zahlt man einen Zuschlag für ein Einbettzimmer</a:t>
            </a:r>
            <a:r>
              <a:rPr lang="de-DE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Welche Unterlagen können </a:t>
            </a:r>
            <a:r>
              <a:rPr lang="de-DE" b="1" dirty="0"/>
              <a:t>Sie anfordern 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ein Informationsmaterial</a:t>
            </a:r>
          </a:p>
          <a:p>
            <a:r>
              <a:rPr lang="de-DE" dirty="0" smtClean="0"/>
              <a:t>eine Broschüre</a:t>
            </a:r>
          </a:p>
          <a:p>
            <a:r>
              <a:rPr lang="de-DE" dirty="0" smtClean="0"/>
              <a:t>einen Lageplan</a:t>
            </a:r>
          </a:p>
          <a:p>
            <a:r>
              <a:rPr lang="de-DE" dirty="0" smtClean="0"/>
              <a:t>einen Katalog</a:t>
            </a:r>
          </a:p>
          <a:p>
            <a:r>
              <a:rPr lang="de-DE" dirty="0" smtClean="0"/>
              <a:t>eine Preisliste</a:t>
            </a:r>
          </a:p>
          <a:p>
            <a:r>
              <a:rPr lang="de-DE" dirty="0" smtClean="0"/>
              <a:t>einen Ortprospekt</a:t>
            </a:r>
          </a:p>
          <a:p>
            <a:pPr marL="0" indent="0">
              <a:buNone/>
            </a:pPr>
            <a:r>
              <a:rPr lang="de-DE" b="1" dirty="0" smtClean="0"/>
              <a:t>Senden</a:t>
            </a:r>
          </a:p>
          <a:p>
            <a:pPr marL="0" indent="0">
              <a:buNone/>
            </a:pPr>
            <a:r>
              <a:rPr lang="de-DE" b="1" dirty="0" smtClean="0"/>
              <a:t>e Zusendung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Wie eine </a:t>
            </a:r>
            <a:r>
              <a:rPr lang="de-DE" b="1" dirty="0"/>
              <a:t>Anfrage beenden 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smtClean="0"/>
              <a:t>Danken, bitten, Bescheid geben, antworten, ein Angebot machen</a:t>
            </a:r>
          </a:p>
          <a:p>
            <a:pPr marL="0" indent="0">
              <a:buNone/>
            </a:pPr>
            <a:r>
              <a:rPr lang="de-DE" dirty="0" smtClean="0"/>
              <a:t>e Antwort</a:t>
            </a:r>
          </a:p>
          <a:p>
            <a:pPr marL="0" indent="0">
              <a:buNone/>
            </a:pPr>
            <a:r>
              <a:rPr lang="de-DE" dirty="0" smtClean="0"/>
              <a:t>e baldige Antwort</a:t>
            </a:r>
          </a:p>
          <a:p>
            <a:pPr marL="0" indent="0">
              <a:buNone/>
            </a:pPr>
            <a:r>
              <a:rPr lang="de-DE" dirty="0" smtClean="0"/>
              <a:t>s Entgegenkommen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per E-Mail antworten</a:t>
            </a:r>
          </a:p>
          <a:p>
            <a:pPr marL="0" indent="0">
              <a:buNone/>
            </a:pPr>
            <a:r>
              <a:rPr lang="de-DE" dirty="0" smtClean="0"/>
              <a:t>per Telefon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Anfrage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smtClean="0"/>
              <a:t>Sehr geehrte Damen und Herren,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unsere Schule plant einen Ausflug vom 5. bis 8. März 2020 für 3 Nächte mit einer Schülergruppe von 30 Schülerinnen und Schüler</a:t>
            </a:r>
            <a:r>
              <a:rPr lang="cs-CZ" smtClean="0"/>
              <a:t>n</a:t>
            </a:r>
            <a:r>
              <a:rPr lang="de-DE" smtClean="0"/>
              <a:t> </a:t>
            </a:r>
            <a:r>
              <a:rPr lang="de-DE" dirty="0" smtClean="0"/>
              <a:t>nach Wien, für die wir eine Unterkunft benötigen.</a:t>
            </a:r>
          </a:p>
          <a:p>
            <a:pPr marL="0" indent="0">
              <a:buNone/>
            </a:pPr>
            <a:r>
              <a:rPr lang="de-DE" dirty="0" smtClean="0"/>
              <a:t>Für Ihr Angebot wären wir Ihnen dankbar. Wenn uns Ihr Angebot zusagt, können Sie mit unserer Bestellung rechnen.</a:t>
            </a:r>
          </a:p>
          <a:p>
            <a:pPr marL="0" indent="0">
              <a:buNone/>
            </a:pPr>
            <a:r>
              <a:rPr lang="de-DE" dirty="0" smtClean="0"/>
              <a:t>Bitte senden Sie uns Ihr Hotelprospekt.</a:t>
            </a:r>
          </a:p>
          <a:p>
            <a:pPr marL="0" indent="0">
              <a:buNone/>
            </a:pPr>
            <a:r>
              <a:rPr lang="de-DE" dirty="0" smtClean="0"/>
              <a:t>Für Ihre schnelle Antwort danken wir Ihnen.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Mit freundlichem Gruß</a:t>
            </a:r>
          </a:p>
          <a:p>
            <a:pPr marL="0" indent="0">
              <a:buNone/>
            </a:pPr>
            <a:r>
              <a:rPr lang="de-DE" dirty="0" smtClean="0"/>
              <a:t>Paul Lehmann</a:t>
            </a:r>
          </a:p>
          <a:p>
            <a:pPr marL="0" indent="0">
              <a:buNone/>
            </a:pPr>
            <a:r>
              <a:rPr lang="de-DE" dirty="0" smtClean="0"/>
              <a:t>Schulleiter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206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Anfrage</vt:lpstr>
      <vt:lpstr>Wortschatz</vt:lpstr>
      <vt:lpstr>um Informationen bitten</vt:lpstr>
      <vt:lpstr>Welche Unterlagen können Sie anfordern ?</vt:lpstr>
      <vt:lpstr>Wie eine Anfrage beenden ?</vt:lpstr>
      <vt:lpstr>Anfrage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13</cp:revision>
  <dcterms:created xsi:type="dcterms:W3CDTF">2019-10-14T07:41:33Z</dcterms:created>
  <dcterms:modified xsi:type="dcterms:W3CDTF">2019-12-17T06:55:48Z</dcterms:modified>
</cp:coreProperties>
</file>