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1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2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7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717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824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88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74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5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7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4AC0-1644-443D-8468-3DDCF47A33DF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CB56-BB99-4BB0-93BC-3EBC4597B7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67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Reiseangebot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b="1" dirty="0" smtClean="0"/>
              <a:t>Urlaubsarten</a:t>
            </a:r>
          </a:p>
          <a:p>
            <a:r>
              <a:rPr lang="de-DE" dirty="0" smtClean="0"/>
              <a:t>Sommerurlaub</a:t>
            </a:r>
          </a:p>
          <a:p>
            <a:r>
              <a:rPr lang="de-DE" dirty="0" smtClean="0"/>
              <a:t>Winterurlab</a:t>
            </a:r>
          </a:p>
          <a:p>
            <a:r>
              <a:rPr lang="de-DE" dirty="0" smtClean="0"/>
              <a:t>Romantikurlaub</a:t>
            </a:r>
          </a:p>
          <a:p>
            <a:r>
              <a:rPr lang="de-DE" dirty="0" smtClean="0"/>
              <a:t>Wellnessurlaub</a:t>
            </a:r>
          </a:p>
          <a:p>
            <a:r>
              <a:rPr lang="de-DE" dirty="0" smtClean="0"/>
              <a:t>Städtetrip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78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861716"/>
              </p:ext>
            </p:extLst>
          </p:nvPr>
        </p:nvGraphicFramePr>
        <p:xfrm>
          <a:off x="457200" y="1600200"/>
          <a:ext cx="8229600" cy="398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13062247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38718206"/>
                    </a:ext>
                  </a:extLst>
                </a:gridCol>
              </a:tblGrid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s Reiseangebot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Zimmerkapazität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5896761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reisen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beilegen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77635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e Anfrage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wünschen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27271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e Pension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aufmerksam machen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180247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s Hotel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sich freuen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59983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unterbreiten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Zusammenarbeit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99659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unverbindlich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hoffen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487286"/>
                  </a:ext>
                </a:extLst>
              </a:tr>
              <a:tr h="498630">
                <a:tc>
                  <a:txBody>
                    <a:bodyPr/>
                    <a:lstStyle/>
                    <a:p>
                      <a:r>
                        <a:rPr lang="de-DE" dirty="0" smtClean="0"/>
                        <a:t>e Kapazität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 Bestellung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847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44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cap="all" dirty="0" smtClean="0"/>
              <a:t>Aufbauschema </a:t>
            </a:r>
            <a:r>
              <a:rPr lang="de-DE" b="1" cap="all" dirty="0"/>
              <a:t>eines Angebotes</a:t>
            </a:r>
            <a:r>
              <a:rPr lang="cs-CZ" b="1" cap="all" dirty="0"/>
              <a:t/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Man be</a:t>
            </a:r>
            <a:r>
              <a:rPr lang="de-DE" b="1" dirty="0" smtClean="0"/>
              <a:t>dank</a:t>
            </a:r>
            <a:r>
              <a:rPr lang="de-DE" dirty="0" smtClean="0"/>
              <a:t>t sich für die Anfrage, schickt Informationsmaterial.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Man gibt einen </a:t>
            </a:r>
            <a:r>
              <a:rPr lang="de-DE" b="1" dirty="0" smtClean="0"/>
              <a:t>Zwischenbescheid</a:t>
            </a:r>
            <a:r>
              <a:rPr lang="de-DE" dirty="0" smtClean="0"/>
              <a:t>, bzw. stellt Rückfragen.</a:t>
            </a:r>
          </a:p>
          <a:p>
            <a:pPr marL="514350" indent="-514350">
              <a:buFont typeface="+mj-lt"/>
              <a:buAutoNum type="arabicPeriod"/>
            </a:pPr>
            <a:r>
              <a:rPr lang="de-DE" b="1" dirty="0" smtClean="0"/>
              <a:t>Schluss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99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Danken, sich freuen, erfreut sein, erlauben, anbieten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827069"/>
              </p:ext>
            </p:extLst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282193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danken Ihnen für Ihre Anfrage.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561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Besten Dank für Ihre Anfrage.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293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Wir freuen uns über Ihr Interesse an unserem Hotel. 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541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sind erfreut über Ihr Interesse an unserer Pension.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208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Auf Ihre Anfrage, für die wir bestens danken, teilen wir Ihnen mit......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973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erlauben uns, Ihnen unser Angebot zu unterbreiten.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30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Ich biete Ihnen "freibleibend„</a:t>
                      </a:r>
                      <a:r>
                        <a:rPr lang="cs-CZ" dirty="0" smtClean="0"/>
                        <a:t>/</a:t>
                      </a:r>
                      <a:r>
                        <a:rPr lang="de-DE" dirty="0" smtClean="0"/>
                        <a:t>unverbindlich an.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80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bieten Ihnen......, solange 	 unsere Zimmerkapazität reicht.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720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67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Unterbreiten, aufmerksam machen, beilegen, wünschen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	 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75727"/>
              </p:ext>
            </p:extLst>
          </p:nvPr>
        </p:nvGraphicFramePr>
        <p:xfrm>
          <a:off x="755576" y="1844824"/>
          <a:ext cx="7848872" cy="3803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715527410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de-DE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 senden Ihnen unseren neuesten Katalog. 					 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132106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 unterbreiten Ihnen unsere neueste Preisliste.		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5620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 möchten Sie besonders auf neue Angebote aufmerksam machen. 		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133283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Wir legen Ihnen unsere Kataloge und Prospekte bei. 	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63992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die gewünschten Prospekte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50797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gewünscht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1705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Ihrem Wunsch entsprechend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516916"/>
                  </a:ext>
                </a:extLst>
              </a:tr>
              <a:tr h="374761">
                <a:tc>
                  <a:txBody>
                    <a:bodyPr/>
                    <a:lstStyle/>
                    <a:p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wunschgemäß	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32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30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Sich freuen, hoffen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751994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3265274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freuen uns auf eine angenehme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565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freuen uns auf Ihre Bestellung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212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hoffen, von Ihnen bald eine Bestellung zu bekommen.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hoffen, dass Sie uns nicht lange auf Ihre Bestellung warten lassen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576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Wir freuen uns auf eine günstige Zusammenarbeit.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80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9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33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259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4053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239</Words>
  <Application>Microsoft Office PowerPoint</Application>
  <PresentationFormat>Předvádění na obrazovce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Reiseangebot</vt:lpstr>
      <vt:lpstr>Prezentace aplikace PowerPoint</vt:lpstr>
      <vt:lpstr>Aufbauschema eines Angebotes </vt:lpstr>
      <vt:lpstr>Danken, sich freuen, erfreut sein, erlauben, anbieten</vt:lpstr>
      <vt:lpstr>Unterbreiten, aufmerksam machen, beilegen, wünschen</vt:lpstr>
      <vt:lpstr>Sich freuen, hoffen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Ferda Mravenec</dc:creator>
  <cp:lastModifiedBy>bob0001</cp:lastModifiedBy>
  <cp:revision>10</cp:revision>
  <dcterms:created xsi:type="dcterms:W3CDTF">2019-10-14T07:41:33Z</dcterms:created>
  <dcterms:modified xsi:type="dcterms:W3CDTF">2019-11-01T08:00:47Z</dcterms:modified>
</cp:coreProperties>
</file>