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C5B9D-F522-4DFE-A016-E771BFEC0162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81E29-29A8-4593-8170-AF0EAC5F7B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9520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81E29-29A8-4593-8170-AF0EAC5F7BB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188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61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22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72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717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36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82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88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74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78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5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78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A4AC0-1644-443D-8468-3DDCF47A33DF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67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 smtClean="0"/>
              <a:t>Stornierungen</a:t>
            </a:r>
            <a:endParaRPr lang="de-DE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783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Wortschatz</a:t>
            </a:r>
            <a:endParaRPr lang="de-DE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9875248"/>
              </p:ext>
            </p:extLst>
          </p:nvPr>
        </p:nvGraphicFramePr>
        <p:xfrm>
          <a:off x="457200" y="1600200"/>
          <a:ext cx="82296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3796500414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4728731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e Stornierung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wegen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232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stornieren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 Grund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685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 Gewalt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r Grund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361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e Erkrankung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 Stornierungsgrund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173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e Kosten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Bedingung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276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r Schicksalsschlag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 Spanien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1882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politische Unruhen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leider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447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r Terroranschlag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 Verständnis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40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997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stornieren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eine Reise stornieren</a:t>
            </a:r>
          </a:p>
          <a:p>
            <a:r>
              <a:rPr lang="de-DE" dirty="0"/>
              <a:t>eine </a:t>
            </a:r>
            <a:r>
              <a:rPr lang="de-DE" dirty="0" smtClean="0"/>
              <a:t>Zimmerbuchung im Hotel stornieren</a:t>
            </a:r>
          </a:p>
          <a:p>
            <a:r>
              <a:rPr lang="de-DE" dirty="0" smtClean="0"/>
              <a:t>einen Aufenthalt in der Pension stornieren</a:t>
            </a:r>
          </a:p>
          <a:p>
            <a:r>
              <a:rPr lang="de-DE" dirty="0" smtClean="0"/>
              <a:t>einen Flug nach LA stornieren</a:t>
            </a:r>
          </a:p>
          <a:p>
            <a:r>
              <a:rPr lang="de-DE" dirty="0" smtClean="0"/>
              <a:t>eine Abholung vom Bahnhof stornieren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6305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Perfektum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Stornoval jsem</a:t>
            </a:r>
          </a:p>
          <a:p>
            <a:r>
              <a:rPr lang="cs-CZ" dirty="0" smtClean="0"/>
              <a:t>Rezervoval jsem</a:t>
            </a:r>
          </a:p>
          <a:p>
            <a:r>
              <a:rPr lang="cs-CZ" dirty="0" smtClean="0"/>
              <a:t>Zeptal jsem se</a:t>
            </a:r>
          </a:p>
          <a:p>
            <a:r>
              <a:rPr lang="cs-CZ" dirty="0" smtClean="0"/>
              <a:t>Koupil jsem</a:t>
            </a:r>
          </a:p>
          <a:p>
            <a:r>
              <a:rPr lang="cs-CZ" dirty="0" smtClean="0"/>
              <a:t>Zaplatil jsem</a:t>
            </a:r>
            <a:endParaRPr lang="de-DE" dirty="0" smtClean="0"/>
          </a:p>
          <a:p>
            <a:r>
              <a:rPr lang="cs-CZ" dirty="0" smtClean="0"/>
              <a:t>Odpověděl jsem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1867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Stornierung</a:t>
            </a:r>
            <a:endParaRPr lang="de-DE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Sehr geehrte Damen und Herren,</a:t>
            </a:r>
          </a:p>
          <a:p>
            <a:pPr marL="0" indent="0">
              <a:buNone/>
            </a:pPr>
            <a:r>
              <a:rPr lang="de-DE" dirty="0" smtClean="0"/>
              <a:t>am 12.3. 2019 habe ich bei Ihnen eine Reise nach Spanien gebucht. Leider kann ich diese Reise aus Gesundheitsgründen nicht antreten, ich möchte sie deshalb stornieren.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Ich danke Ihnen für Ihr Verständnis. </a:t>
            </a:r>
          </a:p>
          <a:p>
            <a:pPr marL="0" indent="0">
              <a:buNone/>
            </a:pPr>
            <a:r>
              <a:rPr lang="de-DE" dirty="0" smtClean="0"/>
              <a:t>Mit freundlichem Gruß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2448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Stornierungsgründe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b="1" dirty="0" smtClean="0"/>
              <a:t>Subjektive Gründe</a:t>
            </a:r>
          </a:p>
          <a:p>
            <a:r>
              <a:rPr lang="de-DE" dirty="0" smtClean="0"/>
              <a:t>Schwere Erkrankung</a:t>
            </a:r>
          </a:p>
          <a:p>
            <a:r>
              <a:rPr lang="de-DE" dirty="0" smtClean="0"/>
              <a:t>Krankenhausaufenthalt</a:t>
            </a:r>
          </a:p>
          <a:p>
            <a:r>
              <a:rPr lang="de-DE" dirty="0" smtClean="0"/>
              <a:t>Schicksalsschlag</a:t>
            </a:r>
          </a:p>
          <a:p>
            <a:pPr marL="0" indent="0">
              <a:buNone/>
            </a:pPr>
            <a:r>
              <a:rPr lang="de-DE" b="1" dirty="0" smtClean="0"/>
              <a:t>Objektive</a:t>
            </a:r>
            <a:r>
              <a:rPr lang="de-DE" dirty="0" smtClean="0"/>
              <a:t> </a:t>
            </a:r>
            <a:r>
              <a:rPr lang="de-DE" b="1" dirty="0" smtClean="0"/>
              <a:t>Gründe</a:t>
            </a:r>
          </a:p>
          <a:p>
            <a:pPr marL="0" indent="0">
              <a:buNone/>
            </a:pPr>
            <a:r>
              <a:rPr lang="de-DE" dirty="0" smtClean="0"/>
              <a:t>höhere Gewalt</a:t>
            </a:r>
          </a:p>
          <a:p>
            <a:r>
              <a:rPr lang="de-DE" dirty="0" smtClean="0"/>
              <a:t>Politische Unruhen</a:t>
            </a:r>
          </a:p>
          <a:p>
            <a:r>
              <a:rPr lang="de-DE" dirty="0" smtClean="0"/>
              <a:t>Naturkatastrophen</a:t>
            </a:r>
          </a:p>
          <a:p>
            <a:r>
              <a:rPr lang="de-DE" dirty="0" smtClean="0"/>
              <a:t>Terroranschläge</a:t>
            </a:r>
            <a:endParaRPr lang="de-DE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6405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Stornierungs-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Stornierungsgrund</a:t>
            </a:r>
          </a:p>
          <a:p>
            <a:r>
              <a:rPr lang="de-DE" dirty="0" smtClean="0"/>
              <a:t>Stornierungsbedingungen</a:t>
            </a:r>
          </a:p>
          <a:p>
            <a:r>
              <a:rPr lang="de-DE" dirty="0" smtClean="0"/>
              <a:t>Stornierungsregeln</a:t>
            </a:r>
          </a:p>
          <a:p>
            <a:r>
              <a:rPr lang="de-DE" dirty="0" smtClean="0"/>
              <a:t>Stornierungskosten</a:t>
            </a:r>
            <a:r>
              <a:rPr lang="cs-CZ" dirty="0" smtClean="0"/>
              <a:t>/</a:t>
            </a:r>
            <a:r>
              <a:rPr lang="de-DE" b="1" dirty="0" smtClean="0"/>
              <a:t>Storno</a:t>
            </a:r>
            <a:r>
              <a:rPr lang="de-DE" dirty="0" smtClean="0"/>
              <a:t>kosten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9253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140</Words>
  <Application>Microsoft Office PowerPoint</Application>
  <PresentationFormat>Předvádění na obrazovce (4:3)</PresentationFormat>
  <Paragraphs>54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systému Office</vt:lpstr>
      <vt:lpstr>Stornierungen</vt:lpstr>
      <vt:lpstr>Wortschatz</vt:lpstr>
      <vt:lpstr>stornieren</vt:lpstr>
      <vt:lpstr>Perfektum</vt:lpstr>
      <vt:lpstr>Stornierung</vt:lpstr>
      <vt:lpstr>Stornierungsgründe</vt:lpstr>
      <vt:lpstr>Stornierungs-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Ferda Mravenec</dc:creator>
  <cp:lastModifiedBy>bob0001</cp:lastModifiedBy>
  <cp:revision>8</cp:revision>
  <dcterms:created xsi:type="dcterms:W3CDTF">2019-10-14T07:41:33Z</dcterms:created>
  <dcterms:modified xsi:type="dcterms:W3CDTF">2019-12-11T11:50:07Z</dcterms:modified>
</cp:coreProperties>
</file>