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Telefonieren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726220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95801030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05799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telefonieren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zahlen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996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erreichen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sprechen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58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anrufen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verbinden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45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sich vorstellen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zurückrufen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76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nachfragen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Nachricht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97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verstehen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 Augenblick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00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 Anliegen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fürchten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98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aufhalten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später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497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21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telefoniert man richtig?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was will ich erreichen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rufe ich zur richtigen Zeit an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der Hörer in der linken Hand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rechte Hand für Notizen frei halten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sich richtig vorstellen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nachfragen, wenn Sie nicht richtig verstehen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Möglichkeitsform oder Konjunktiv benutzen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unhöfliche Wertungen oder Kommentare vermeiden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Ideale Anrufzeiten</a:t>
            </a:r>
          </a:p>
          <a:p>
            <a:pPr marL="0" indent="0">
              <a:buNone/>
            </a:pPr>
            <a:r>
              <a:rPr lang="de-DE" dirty="0" smtClean="0"/>
              <a:t>Vormittags von 9.00 bis 11.30</a:t>
            </a:r>
          </a:p>
          <a:p>
            <a:pPr marL="0" indent="0">
              <a:buNone/>
            </a:pPr>
            <a:r>
              <a:rPr lang="de-DE" dirty="0" smtClean="0"/>
              <a:t>Mittagspause einhalten</a:t>
            </a:r>
          </a:p>
          <a:p>
            <a:pPr marL="0" indent="0">
              <a:buNone/>
            </a:pPr>
            <a:r>
              <a:rPr lang="de-DE" dirty="0" smtClean="0"/>
              <a:t>Nachmittags von 14.00 bis 16.00</a:t>
            </a:r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Vorstellung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Anliegen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Verabschiedung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Könnte ich….</a:t>
            </a:r>
            <a:r>
              <a:rPr lang="cs-CZ" dirty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Könnte ich Sie um Rat bitten</a:t>
            </a:r>
            <a:r>
              <a:rPr lang="de-DE" dirty="0" smtClean="0"/>
              <a:t>?</a:t>
            </a:r>
            <a:endParaRPr lang="de-DE" dirty="0" smtClean="0"/>
          </a:p>
          <a:p>
            <a:r>
              <a:rPr lang="de-DE" dirty="0" smtClean="0"/>
              <a:t>Könnte ich Sie kurz aufhalten</a:t>
            </a:r>
            <a:r>
              <a:rPr lang="cs-CZ" dirty="0" smtClean="0"/>
              <a:t>?</a:t>
            </a:r>
            <a:endParaRPr lang="de-DE" dirty="0" smtClean="0"/>
          </a:p>
          <a:p>
            <a:r>
              <a:rPr lang="de-DE" dirty="0" smtClean="0"/>
              <a:t>Könnte ich den Termin von 5. bis 6. April buchen</a:t>
            </a:r>
            <a:r>
              <a:rPr lang="cs-CZ" dirty="0"/>
              <a:t> </a:t>
            </a:r>
            <a:r>
              <a:rPr lang="cs-CZ" dirty="0" smtClean="0"/>
              <a:t>?</a:t>
            </a:r>
            <a:endParaRPr lang="de-DE" dirty="0" smtClean="0"/>
          </a:p>
          <a:p>
            <a:r>
              <a:rPr lang="de-DE" dirty="0" smtClean="0"/>
              <a:t>Könnte ich in bar zahlen</a:t>
            </a:r>
            <a:r>
              <a:rPr lang="cs-CZ" dirty="0" smtClean="0"/>
              <a:t>?</a:t>
            </a:r>
            <a:endParaRPr lang="de-DE" dirty="0" smtClean="0"/>
          </a:p>
          <a:p>
            <a:r>
              <a:rPr lang="de-DE" dirty="0" smtClean="0"/>
              <a:t>Könnten Sie bitte langsam sprechen</a:t>
            </a:r>
            <a:r>
              <a:rPr lang="de-DE" dirty="0" smtClean="0"/>
              <a:t>?</a:t>
            </a:r>
          </a:p>
          <a:p>
            <a:r>
              <a:rPr lang="de-DE" dirty="0" smtClean="0"/>
              <a:t>Könnten Sie mich mit Frau Kiele verbinden</a:t>
            </a:r>
            <a:r>
              <a:rPr lang="cs-CZ" dirty="0" smtClean="0"/>
              <a:t>?</a:t>
            </a:r>
            <a:endParaRPr lang="de-DE" dirty="0" smtClean="0"/>
          </a:p>
          <a:p>
            <a:r>
              <a:rPr lang="de-DE" dirty="0" smtClean="0"/>
              <a:t>Könnten Sie zurückrufen</a:t>
            </a:r>
            <a:r>
              <a:rPr lang="cs-CZ" dirty="0" smtClean="0"/>
              <a:t>?</a:t>
            </a:r>
            <a:endParaRPr lang="de-DE" dirty="0" smtClean="0"/>
          </a:p>
          <a:p>
            <a:r>
              <a:rPr lang="de-DE" dirty="0" smtClean="0"/>
              <a:t>Könnten Sie später anrufen</a:t>
            </a:r>
            <a:r>
              <a:rPr lang="cs-CZ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Ich hätte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hätte eine Bitte.</a:t>
            </a:r>
          </a:p>
          <a:p>
            <a:r>
              <a:rPr lang="de-DE" dirty="0" smtClean="0"/>
              <a:t>Ich hätte eine Idee.</a:t>
            </a:r>
            <a:endParaRPr lang="de-DE" dirty="0" smtClean="0"/>
          </a:p>
          <a:p>
            <a:r>
              <a:rPr lang="de-DE" dirty="0" smtClean="0"/>
              <a:t>Ich hätte gerne Herrn Moser gesprochen.</a:t>
            </a:r>
          </a:p>
          <a:p>
            <a:r>
              <a:rPr lang="de-DE" dirty="0" smtClean="0"/>
              <a:t>Ich hätte eine Nachricht für Frau…..</a:t>
            </a:r>
          </a:p>
          <a:p>
            <a:r>
              <a:rPr lang="de-DE" dirty="0" smtClean="0"/>
              <a:t>Ich hätte für Sie ein gutes Angebot.</a:t>
            </a:r>
          </a:p>
          <a:p>
            <a:r>
              <a:rPr lang="de-DE" dirty="0" smtClean="0"/>
              <a:t>Hätten Sie jetzt ein paar Minuten für mich Zeit</a:t>
            </a:r>
            <a:r>
              <a:rPr lang="cs-CZ" dirty="0"/>
              <a:t>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Wichtige Formulierungen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Tut mir Leid, aber …</a:t>
            </a:r>
          </a:p>
          <a:p>
            <a:r>
              <a:rPr lang="de-DE" dirty="0" smtClean="0"/>
              <a:t>Moment bitte, ich verbinde ….</a:t>
            </a:r>
          </a:p>
          <a:p>
            <a:r>
              <a:rPr lang="de-DE" dirty="0" smtClean="0"/>
              <a:t>Entschuldigung, Sie haben eine falsche Nummer gewählt.</a:t>
            </a:r>
          </a:p>
          <a:p>
            <a:r>
              <a:rPr lang="de-DE" dirty="0" smtClean="0"/>
              <a:t>Moment bitte, …</a:t>
            </a:r>
          </a:p>
          <a:p>
            <a:r>
              <a:rPr lang="de-DE" dirty="0" smtClean="0"/>
              <a:t>Augenblick bitte, ….</a:t>
            </a:r>
          </a:p>
          <a:p>
            <a:r>
              <a:rPr lang="de-DE" dirty="0" smtClean="0"/>
              <a:t>Ich fürchte aber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226</Words>
  <Application>Microsoft Office PowerPoint</Application>
  <PresentationFormat>Předvádění na obrazovce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Telefonieren</vt:lpstr>
      <vt:lpstr>Wortschatz</vt:lpstr>
      <vt:lpstr>Wie telefoniert man richtig?</vt:lpstr>
      <vt:lpstr>Struktur</vt:lpstr>
      <vt:lpstr>Könnte ich…. ?</vt:lpstr>
      <vt:lpstr>Ich hätte …</vt:lpstr>
      <vt:lpstr>Wichtige Formulierungen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13</cp:revision>
  <dcterms:created xsi:type="dcterms:W3CDTF">2019-10-14T07:41:33Z</dcterms:created>
  <dcterms:modified xsi:type="dcterms:W3CDTF">2019-11-04T08:05:16Z</dcterms:modified>
</cp:coreProperties>
</file>