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1389E21C-EE72-4D17-A0E8-AA366E944011}">
          <p14:sldIdLst>
            <p14:sldId id="256"/>
            <p14:sldId id="257"/>
          </p14:sldIdLst>
        </p14:section>
        <p14:section name="Oddíl bez názvu" id="{5C607583-B9B7-4517-9B99-F4E99CED4CF2}">
          <p14:sldIdLst>
            <p14:sldId id="258"/>
            <p14:sldId id="260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Hotelbewertung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533385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81619327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943214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bewerten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Verpflegung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397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 Lage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Freizeitaktivitäten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69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 Atmosphäre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Kommunikation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323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 Parkmöglichkeiten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schmecken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421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 Einrichtung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sehr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006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 Zimmergröße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geräumig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8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 Hotelpersonal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schlaflose Nächte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60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 Umgebung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schmackhaft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412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Sich zum Hotel äußern</a:t>
            </a:r>
            <a:r>
              <a:rPr lang="de-DE" dirty="0" smtClean="0"/>
              <a:t/>
            </a:r>
            <a:br>
              <a:rPr lang="de-DE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Wie waren Sie mit unserem Hotel zufrieden</a:t>
            </a:r>
            <a:r>
              <a:rPr lang="cs-CZ" dirty="0" smtClean="0"/>
              <a:t>?</a:t>
            </a:r>
            <a:endParaRPr lang="de-DE" dirty="0" smtClean="0"/>
          </a:p>
          <a:p>
            <a:r>
              <a:rPr lang="de-DE" dirty="0" smtClean="0"/>
              <a:t>Hat Ihnen die </a:t>
            </a:r>
            <a:r>
              <a:rPr lang="de-DE" dirty="0" err="1" smtClean="0"/>
              <a:t>Umgebug</a:t>
            </a:r>
            <a:r>
              <a:rPr lang="de-DE" dirty="0" smtClean="0"/>
              <a:t> gefallen</a:t>
            </a:r>
            <a:r>
              <a:rPr lang="cs-CZ" dirty="0"/>
              <a:t> ?</a:t>
            </a:r>
            <a:endParaRPr lang="de-DE" dirty="0" smtClean="0"/>
          </a:p>
          <a:p>
            <a:r>
              <a:rPr lang="de-DE" dirty="0" smtClean="0"/>
              <a:t>Hat Ihnen das Hotelzimmer gefallen</a:t>
            </a:r>
            <a:r>
              <a:rPr lang="cs-CZ" dirty="0" smtClean="0"/>
              <a:t>?</a:t>
            </a:r>
            <a:endParaRPr lang="de-DE" dirty="0" smtClean="0"/>
          </a:p>
          <a:p>
            <a:r>
              <a:rPr lang="de-DE" dirty="0" smtClean="0"/>
              <a:t>Hat Ihnen im Hotel geschmeckt</a:t>
            </a:r>
            <a:r>
              <a:rPr lang="cs-CZ" dirty="0" smtClean="0"/>
              <a:t>?</a:t>
            </a:r>
            <a:endParaRPr lang="de-DE" dirty="0" smtClean="0"/>
          </a:p>
          <a:p>
            <a:r>
              <a:rPr lang="de-DE" dirty="0" smtClean="0"/>
              <a:t>Haben Sie gut geschlafen</a:t>
            </a:r>
            <a:r>
              <a:rPr lang="cs-CZ" dirty="0"/>
              <a:t> </a:t>
            </a:r>
            <a:r>
              <a:rPr lang="cs-CZ" dirty="0" smtClean="0"/>
              <a:t>?</a:t>
            </a:r>
            <a:endParaRPr lang="de-DE" dirty="0" smtClean="0"/>
          </a:p>
          <a:p>
            <a:r>
              <a:rPr lang="de-DE" dirty="0" smtClean="0"/>
              <a:t>Wie haben Sie den Aufenthalt verbracht</a:t>
            </a:r>
            <a:r>
              <a:rPr lang="cs-CZ" dirty="0"/>
              <a:t> ?</a:t>
            </a:r>
            <a:endParaRPr lang="de-DE" dirty="0" smtClean="0"/>
          </a:p>
          <a:p>
            <a:endParaRPr lang="de-DE" dirty="0" smtClean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42596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578366" y="33967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4730766" y="35491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Perfektum (minulý čas)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377949"/>
              </p:ext>
            </p:extLst>
          </p:nvPr>
        </p:nvGraphicFramePr>
        <p:xfrm>
          <a:off x="457200" y="1600200"/>
          <a:ext cx="8229600" cy="36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27883935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912235207"/>
                    </a:ext>
                  </a:extLst>
                </a:gridCol>
              </a:tblGrid>
              <a:tr h="725800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Infinitiv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Příčestí minulé</a:t>
                      </a:r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095420"/>
                  </a:ext>
                </a:extLst>
              </a:tr>
              <a:tr h="72580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schmecken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geschmeckt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862247"/>
                  </a:ext>
                </a:extLst>
              </a:tr>
              <a:tr h="72580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parken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geparkt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352402"/>
                  </a:ext>
                </a:extLst>
              </a:tr>
              <a:tr h="72580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essen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gegessen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116574"/>
                  </a:ext>
                </a:extLst>
              </a:tr>
              <a:tr h="72580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gefallen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gefallen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Préteritum </a:t>
            </a:r>
            <a:r>
              <a:rPr lang="cs-CZ" b="1" dirty="0" smtClean="0"/>
              <a:t>„</a:t>
            </a:r>
            <a:r>
              <a:rPr lang="de-DE" b="1" dirty="0" smtClean="0"/>
              <a:t>sein“, „haben</a:t>
            </a:r>
            <a:r>
              <a:rPr lang="cs-CZ" b="1" dirty="0" smtClean="0"/>
              <a:t>“</a:t>
            </a:r>
            <a:endParaRPr lang="cs-CZ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933193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725543454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1398545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sein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haben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736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Ich war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Ich hatte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261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Du warst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Du hattest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92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Er war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Er hatte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83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Wir waren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Wir hatten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90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Ihr wart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Ihr hattet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639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Sie waren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Sie hatten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848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344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Hotelbewertungen im Netz lesen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Schreckliches Hotel, ungünstige Lage und das Hotelpersonal eine große Katastrophe. Nie wieder in dieses Hotel.</a:t>
            </a:r>
          </a:p>
          <a:p>
            <a:endParaRPr lang="de-DE" dirty="0"/>
          </a:p>
          <a:p>
            <a:r>
              <a:rPr lang="de-DE" dirty="0" smtClean="0"/>
              <a:t>Sehr freundliches Personal, kommunikativ, entgegenkommend, immer für uns da. Das Essen sehr gut, die Zimmer sauber und gepflegt. Das Hotel empfehle ich allen, die einen unvergesslichen Urlaub am Strand </a:t>
            </a:r>
            <a:r>
              <a:rPr lang="de-DE" smtClean="0"/>
              <a:t>erleben wollen.</a:t>
            </a:r>
            <a:endParaRPr lang="de-D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124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182</Words>
  <Application>Microsoft Office PowerPoint</Application>
  <PresentationFormat>Předvádění na obrazovce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Hotelbewertung</vt:lpstr>
      <vt:lpstr>Wortschatz</vt:lpstr>
      <vt:lpstr>Sich zum Hotel äußern </vt:lpstr>
      <vt:lpstr>Perfektum (minulý čas)</vt:lpstr>
      <vt:lpstr>Préteritum „sein“, „haben“</vt:lpstr>
      <vt:lpstr>Hotelbewertungen im Netz lesen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16</cp:revision>
  <dcterms:created xsi:type="dcterms:W3CDTF">2019-10-14T07:41:33Z</dcterms:created>
  <dcterms:modified xsi:type="dcterms:W3CDTF">2019-11-04T09:57:51Z</dcterms:modified>
</cp:coreProperties>
</file>