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97" r:id="rId2"/>
    <p:sldId id="359" r:id="rId3"/>
    <p:sldId id="353" r:id="rId4"/>
    <p:sldId id="398" r:id="rId5"/>
    <p:sldId id="399" r:id="rId6"/>
    <p:sldId id="40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3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603FA-ECAB-4269-BE28-350D7C0F75BF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FEFE-5414-4D64-A0A5-A780ECC5B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37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603FA-ECAB-4269-BE28-350D7C0F75BF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FEFE-5414-4D64-A0A5-A780ECC5B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233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603FA-ECAB-4269-BE28-350D7C0F75BF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FEFE-5414-4D64-A0A5-A780ECC5B72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2960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603FA-ECAB-4269-BE28-350D7C0F75BF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FEFE-5414-4D64-A0A5-A780ECC5B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1873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603FA-ECAB-4269-BE28-350D7C0F75BF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FEFE-5414-4D64-A0A5-A780ECC5B727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5734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603FA-ECAB-4269-BE28-350D7C0F75BF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FEFE-5414-4D64-A0A5-A780ECC5B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484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603FA-ECAB-4269-BE28-350D7C0F75BF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FEFE-5414-4D64-A0A5-A780ECC5B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237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603FA-ECAB-4269-BE28-350D7C0F75BF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FEFE-5414-4D64-A0A5-A780ECC5B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232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603FA-ECAB-4269-BE28-350D7C0F75BF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FEFE-5414-4D64-A0A5-A780ECC5B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674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603FA-ECAB-4269-BE28-350D7C0F75BF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FEFE-5414-4D64-A0A5-A780ECC5B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09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603FA-ECAB-4269-BE28-350D7C0F75BF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FEFE-5414-4D64-A0A5-A780ECC5B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71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603FA-ECAB-4269-BE28-350D7C0F75BF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FEFE-5414-4D64-A0A5-A780ECC5B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707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603FA-ECAB-4269-BE28-350D7C0F75BF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FEFE-5414-4D64-A0A5-A780ECC5B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72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603FA-ECAB-4269-BE28-350D7C0F75BF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FEFE-5414-4D64-A0A5-A780ECC5B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490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603FA-ECAB-4269-BE28-350D7C0F75BF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FEFE-5414-4D64-A0A5-A780ECC5B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24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603FA-ECAB-4269-BE28-350D7C0F75BF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FEFE-5414-4D64-A0A5-A780ECC5B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648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603FA-ECAB-4269-BE28-350D7C0F75BF}" type="datetimeFigureOut">
              <a:rPr lang="cs-CZ" smtClean="0"/>
              <a:t>11.12.2019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B86FEFE-5414-4D64-A0A5-A780ECC5B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48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324544" y="1196752"/>
            <a:ext cx="972108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1800" dirty="0"/>
          </a:p>
          <a:p>
            <a:pPr>
              <a:buNone/>
            </a:pPr>
            <a:endParaRPr lang="cs-CZ" sz="1800" dirty="0"/>
          </a:p>
          <a:p>
            <a:pPr>
              <a:buNone/>
            </a:pPr>
            <a:endParaRPr lang="cs-CZ" sz="1800" dirty="0"/>
          </a:p>
          <a:p>
            <a:pPr algn="ctr">
              <a:buNone/>
            </a:pPr>
            <a:r>
              <a:rPr lang="cs-CZ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Spolupráce a partnerství veřejného a soukromého sektoru</a:t>
            </a:r>
            <a:endParaRPr lang="cs-CZ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Vztah veřejného a soukromého sektoru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8274718" cy="4796556"/>
          </a:xfrm>
        </p:spPr>
        <p:txBody>
          <a:bodyPr>
            <a:normAutofit/>
          </a:bodyPr>
          <a:lstStyle/>
          <a:p>
            <a:pPr algn="just"/>
            <a:r>
              <a:rPr lang="cs-CZ" sz="2800" dirty="0"/>
              <a:t>Vztah veřejného (neziskového) a soukromého (ziskového) sektoru považujeme za </a:t>
            </a:r>
            <a:r>
              <a:rPr lang="cs-CZ" sz="2800" b="1" dirty="0"/>
              <a:t>komplementární</a:t>
            </a:r>
            <a:r>
              <a:rPr lang="cs-CZ" sz="2800" dirty="0"/>
              <a:t>. Oba sektory se vzájemně doplňují a vzájemně se podmiňují. </a:t>
            </a:r>
          </a:p>
          <a:p>
            <a:pPr algn="just"/>
            <a:r>
              <a:rPr lang="cs-CZ" sz="2800" dirty="0"/>
              <a:t>Od 80. a 90. let 20. století dochází </a:t>
            </a:r>
            <a:br>
              <a:rPr lang="cs-CZ" sz="2800" dirty="0"/>
            </a:br>
            <a:r>
              <a:rPr lang="cs-CZ" sz="2800" dirty="0"/>
              <a:t>ve vyspělých zemích (zpočátku zejména </a:t>
            </a:r>
            <a:br>
              <a:rPr lang="cs-CZ" sz="2800" dirty="0"/>
            </a:br>
            <a:r>
              <a:rPr lang="cs-CZ" sz="2800" dirty="0"/>
              <a:t>ve Velké Británii a USA) k prosazování </a:t>
            </a:r>
            <a:r>
              <a:rPr lang="cs-CZ" sz="2800" b="1" dirty="0"/>
              <a:t>alternativních způsobů</a:t>
            </a:r>
            <a:r>
              <a:rPr lang="cs-CZ" sz="2800" dirty="0"/>
              <a:t> zajištění produkce a distribuce veřejných statků právě formou PPP.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24590"/>
            <a:ext cx="6347713" cy="1320800"/>
          </a:xfrm>
        </p:spPr>
        <p:txBody>
          <a:bodyPr/>
          <a:lstStyle/>
          <a:p>
            <a:r>
              <a:rPr lang="cs-CZ" b="1" dirty="0"/>
              <a:t>Public </a:t>
            </a:r>
            <a:r>
              <a:rPr lang="cs-CZ" b="1" dirty="0" err="1"/>
              <a:t>Private</a:t>
            </a:r>
            <a:r>
              <a:rPr lang="cs-CZ" b="1" dirty="0"/>
              <a:t> </a:t>
            </a:r>
            <a:r>
              <a:rPr lang="cs-CZ" b="1" dirty="0" err="1"/>
              <a:t>Partnership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1" y="808522"/>
            <a:ext cx="8293769" cy="5333560"/>
          </a:xfrm>
        </p:spPr>
        <p:txBody>
          <a:bodyPr>
            <a:noAutofit/>
          </a:bodyPr>
          <a:lstStyle/>
          <a:p>
            <a:pPr algn="just"/>
            <a:r>
              <a:rPr lang="cs-CZ" sz="3200" dirty="0"/>
              <a:t>Termín PPP označuje soubor nástrojů pro </a:t>
            </a:r>
            <a:r>
              <a:rPr lang="cs-CZ" sz="3200" b="1" dirty="0"/>
              <a:t>spolupráci</a:t>
            </a:r>
            <a:r>
              <a:rPr lang="cs-CZ" sz="3200" dirty="0"/>
              <a:t> veřejného a soukromého sektoru při </a:t>
            </a:r>
            <a:r>
              <a:rPr lang="cs-CZ" sz="3200" b="1" dirty="0"/>
              <a:t>přípravě, realizaci a provozování určitých typů veřejných služeb</a:t>
            </a:r>
            <a:r>
              <a:rPr lang="cs-CZ" sz="3200" dirty="0"/>
              <a:t>. </a:t>
            </a:r>
          </a:p>
          <a:p>
            <a:pPr algn="just"/>
            <a:r>
              <a:rPr lang="cs-CZ" sz="3200" dirty="0"/>
              <a:t>Pod pojmem PPP se obecně označují formy spolupráce mezi orgány veřejné správy a podnikatelským sektorem za účelem </a:t>
            </a:r>
            <a:r>
              <a:rPr lang="cs-CZ" sz="3200" b="1" dirty="0"/>
              <a:t>zajištění financování, výstavby, obnovení, správy či údržby veřejné infrastruktury nebo poskytování veřejné služby</a:t>
            </a:r>
            <a:r>
              <a:rPr lang="cs-CZ" sz="3200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Partnerství v rámci PPP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2160590"/>
            <a:ext cx="7514123" cy="3880773"/>
          </a:xfrm>
        </p:spPr>
        <p:txBody>
          <a:bodyPr>
            <a:normAutofit lnSpcReduction="10000"/>
          </a:bodyPr>
          <a:lstStyle/>
          <a:p>
            <a:r>
              <a:rPr lang="cs-CZ" sz="4000" dirty="0"/>
              <a:t>dobrovolnost</a:t>
            </a:r>
          </a:p>
          <a:p>
            <a:r>
              <a:rPr lang="cs-CZ" sz="4000" dirty="0"/>
              <a:t>tvorba pragmatických kalkulací</a:t>
            </a:r>
          </a:p>
          <a:p>
            <a:r>
              <a:rPr lang="cs-CZ" sz="4000" dirty="0"/>
              <a:t>výhodnost pro obě strany</a:t>
            </a:r>
          </a:p>
          <a:p>
            <a:r>
              <a:rPr lang="cs-CZ" sz="4000" dirty="0"/>
              <a:t>strategický kooperační svazek partnerů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Cíl spolupráce v rámci PPP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2160590"/>
            <a:ext cx="8332270" cy="3880773"/>
          </a:xfrm>
        </p:spPr>
        <p:txBody>
          <a:bodyPr>
            <a:normAutofit lnSpcReduction="10000"/>
          </a:bodyPr>
          <a:lstStyle/>
          <a:p>
            <a:r>
              <a:rPr lang="cs-CZ" sz="4000" dirty="0"/>
              <a:t>dosažení vyššího stupně uspokojení potřeb obyvatelstva</a:t>
            </a:r>
          </a:p>
          <a:p>
            <a:r>
              <a:rPr lang="cs-CZ" sz="4000" dirty="0"/>
              <a:t>nabídka většího množství statků a služeb</a:t>
            </a:r>
          </a:p>
          <a:p>
            <a:r>
              <a:rPr lang="cs-CZ" sz="4000" dirty="0"/>
              <a:t>zajištění větší užitečnosti</a:t>
            </a:r>
          </a:p>
          <a:p>
            <a:r>
              <a:rPr lang="cs-CZ" sz="4000" dirty="0"/>
              <a:t>zajištění větší hospodárnosti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995386" cy="1320800"/>
          </a:xfrm>
        </p:spPr>
        <p:txBody>
          <a:bodyPr>
            <a:normAutofit/>
          </a:bodyPr>
          <a:lstStyle/>
          <a:p>
            <a:r>
              <a:rPr lang="cs-CZ" b="1" dirty="0"/>
              <a:t>Výhody spolupráce v rámci PPP</a:t>
            </a:r>
            <a:br>
              <a:rPr lang="cs-CZ" b="1" dirty="0"/>
            </a:br>
            <a:r>
              <a:rPr lang="cs-CZ" b="1" dirty="0"/>
              <a:t>pro soukromou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2160590"/>
            <a:ext cx="8245643" cy="3880773"/>
          </a:xfrm>
        </p:spPr>
        <p:txBody>
          <a:bodyPr>
            <a:normAutofit/>
          </a:bodyPr>
          <a:lstStyle/>
          <a:p>
            <a:r>
              <a:rPr lang="cs-CZ" sz="4000" dirty="0"/>
              <a:t>stabilní podnikatelské prostředí</a:t>
            </a:r>
          </a:p>
          <a:p>
            <a:r>
              <a:rPr lang="cs-CZ" sz="4000" dirty="0"/>
              <a:t>absence konkurence</a:t>
            </a:r>
          </a:p>
          <a:p>
            <a:r>
              <a:rPr lang="cs-CZ" sz="4000" dirty="0"/>
              <a:t>vyšší míra ziskovosti</a:t>
            </a:r>
          </a:p>
          <a:p>
            <a:r>
              <a:rPr lang="cs-CZ" sz="4000" dirty="0"/>
              <a:t>garantovaná výše zisku</a:t>
            </a:r>
          </a:p>
          <a:p>
            <a:r>
              <a:rPr lang="cs-CZ" sz="4000" dirty="0"/>
              <a:t>sdílení rizika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202</Words>
  <Application>Microsoft Office PowerPoint</Application>
  <PresentationFormat>Předvádění na obrazovce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Fazeta</vt:lpstr>
      <vt:lpstr>Prezentace aplikace PowerPoint</vt:lpstr>
      <vt:lpstr>Vztah veřejného a soukromého sektoru</vt:lpstr>
      <vt:lpstr>Public Private Partnership</vt:lpstr>
      <vt:lpstr>Partnerství v rámci PPP</vt:lpstr>
      <vt:lpstr>Cíl spolupráce v rámci PPP</vt:lpstr>
      <vt:lpstr>Výhody spolupráce v rámci PPP pro soukromou společnost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Nevima</dc:creator>
  <cp:lastModifiedBy>Jan Nevima</cp:lastModifiedBy>
  <cp:revision>2</cp:revision>
  <dcterms:created xsi:type="dcterms:W3CDTF">2019-12-11T20:13:03Z</dcterms:created>
  <dcterms:modified xsi:type="dcterms:W3CDTF">2019-12-11T20:18:07Z</dcterms:modified>
</cp:coreProperties>
</file>