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88" r:id="rId3"/>
    <p:sldId id="262" r:id="rId4"/>
    <p:sldId id="265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9931"/>
            <a:ext cx="7132319" cy="3219885"/>
          </a:xfrm>
        </p:spPr>
        <p:txBody>
          <a:bodyPr anchor="b">
            <a:normAutofit fontScale="90000"/>
          </a:bodyPr>
          <a:lstStyle/>
          <a:p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Makroekonomie</a:t>
            </a:r>
            <a:r>
              <a:rPr lang="cs-CZ" sz="4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NPMKB_MI</a:t>
            </a: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b="1" dirty="0"/>
              <a:t>Model důchod-výdaje</a:t>
            </a:r>
            <a:br>
              <a:rPr lang="cs-CZ" b="1" dirty="0"/>
            </a:br>
            <a:r>
              <a:rPr lang="cs-CZ" sz="5300" b="1" dirty="0"/>
              <a:t>dvousektorová ekonomika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647" y="5413052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4">
                    <a:lumMod val="5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6951124" y="-181716"/>
            <a:ext cx="2192876" cy="382462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6600" b="1" dirty="0">
                <a:solidFill>
                  <a:schemeClr val="accent5">
                    <a:lumMod val="50000"/>
                  </a:schemeClr>
                </a:solidFill>
              </a:rPr>
              <a:t>1/8</a:t>
            </a:r>
            <a:endParaRPr lang="cs-CZ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106FF0C-3386-43C8-84FF-13A5E02B2A4B}"/>
              </a:ext>
            </a:extLst>
          </p:cNvPr>
          <p:cNvSpPr/>
          <p:nvPr/>
        </p:nvSpPr>
        <p:spPr>
          <a:xfrm>
            <a:off x="311728" y="942190"/>
            <a:ext cx="852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Určení rovnovážné produkce ve dvousektorovém modelu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9FF998B-8EC1-4B97-B32A-60CBDF915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23" y="1357023"/>
            <a:ext cx="8377604" cy="41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6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0203" y="0"/>
            <a:ext cx="9144000" cy="2481943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Dvousektorovou ekonomiku lze popsat těmito informacemi: spotřební funkce domácností má tvar C=50+0,8Y a velikost investic firem činí 100 korun, určete: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a) funkci AD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b) rovnovážný důchod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c) velikost úspor pro rovnovážnou produkci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d) jednoduchý výdajový multiplikátor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e) jak se změní rovnovážná produkce pokud klesnou investice o 20 korun, jaká bude výše nynější rovnovážné produkce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f) jednoduše nakreslete</a:t>
            </a:r>
          </a:p>
        </p:txBody>
      </p:sp>
    </p:spTree>
    <p:extLst>
      <p:ext uri="{BB962C8B-B14F-4D97-AF65-F5344CB8AC3E}">
        <p14:creationId xmlns:p14="http://schemas.microsoft.com/office/powerpoint/2010/main" val="178507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0203" y="0"/>
            <a:ext cx="9144000" cy="2098765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O malé ekonomice víte, že spotřeba je pouze indukovaná, kdy mezní sklon ke spotřebě činí c=0,5. Investice jsou ve výši 200 korun. Určete: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a) funkci AD a rovnovážný důchod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b) velikost úspor a spotřeby pro rovnovážnou produkci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c) jednoduchý výdajový multiplikátor a výpočet rovnovážného důchodu prostřednictvím multiplikátoru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d) stav ekonomiky, pokud skutečný produkt bude ve výši 500 korun</a:t>
            </a:r>
            <a:br>
              <a:rPr lang="cs-CZ" sz="1800" i="1" dirty="0">
                <a:solidFill>
                  <a:schemeClr val="tx1"/>
                </a:solidFill>
              </a:rPr>
            </a:br>
            <a:r>
              <a:rPr lang="cs-CZ" sz="1800" i="1" dirty="0">
                <a:solidFill>
                  <a:schemeClr val="tx1"/>
                </a:solidFill>
              </a:rPr>
              <a:t>e) vše také průběžně zakreslete do grafu</a:t>
            </a:r>
          </a:p>
        </p:txBody>
      </p:sp>
    </p:spTree>
    <p:extLst>
      <p:ext uri="{BB962C8B-B14F-4D97-AF65-F5344CB8AC3E}">
        <p14:creationId xmlns:p14="http://schemas.microsoft.com/office/powerpoint/2010/main" val="116487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1670049"/>
            <a:ext cx="4132221" cy="3517901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167</TotalTime>
  <Words>196</Words>
  <Application>Microsoft Office PowerPoint</Application>
  <PresentationFormat>Předvádění na obrazovce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Rámeček</vt:lpstr>
      <vt:lpstr>Makroekonomie NPMKB_MI   Model důchod-výdaje dvousektorová ekonomika</vt:lpstr>
      <vt:lpstr>Prezentace aplikace PowerPoint</vt:lpstr>
      <vt:lpstr>Dvousektorovou ekonomiku lze popsat těmito informacemi: spotřební funkce domácností má tvar C=50+0,8Y a velikost investic firem činí 100 korun, určete: a) funkci AD b) rovnovážný důchod c) velikost úspor pro rovnovážnou produkci d) jednoduchý výdajový multiplikátor e) jak se změní rovnovážná produkce pokud klesnou investice o 20 korun, jaká bude výše nynější rovnovážné produkce f) jednoduše nakreslete</vt:lpstr>
      <vt:lpstr>O malé ekonomice víte, že spotřeba je pouze indukovaná, kdy mezní sklon ke spotřebě činí c=0,5. Investice jsou ve výši 200 korun. Určete: a) funkci AD a rovnovážný důchod b) velikost úspor a spotřeby pro rovnovážnou produkci c) jednoduchý výdajový multiplikátor a výpočet rovnovážného důchodu prostřednictvím multiplikátoru d) stav ekonomiky, pokud skutečný produkt bude ve výši 500 korun e) vše také průběžně zakreslete do grafu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40</cp:revision>
  <cp:lastPrinted>2020-01-15T11:37:37Z</cp:lastPrinted>
  <dcterms:created xsi:type="dcterms:W3CDTF">2019-08-09T18:58:20Z</dcterms:created>
  <dcterms:modified xsi:type="dcterms:W3CDTF">2020-04-28T16:01:03Z</dcterms:modified>
</cp:coreProperties>
</file>