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6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65" r:id="rId4"/>
    <p:sldId id="266" r:id="rId5"/>
    <p:sldId id="261" r:id="rId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15C01-D6C9-4ACD-8F1D-31A2D3B5AA1F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AE208-04C6-4036-8ADD-8AA32B2535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151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ED473-2180-4F8C-9086-37EE4981C911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75B3B-A2EA-4CD9-B812-DFF9F83BC9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976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A034-5482-4738-8C17-2AA3B42B0B7D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44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22EEA-EAF2-475A-AEEA-E6E60C3832FC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91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4387-0D9F-460D-A3E5-ADD501F7FC9B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3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6F7BA-83FA-48E1-B2BC-299A638034C6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72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0991-EC6E-477B-86D5-F0053E67D13F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18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D4C-9939-4959-ACF4-969C0C9E0A8A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643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C4DE-4CA9-40CF-8828-29A4E37E4806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332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69A0-3BEE-4845-9B87-75319A76CF74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2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69B3-9BCA-4F6A-B4DD-084B717FFDDD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458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7E5-3E0E-4596-8BCB-430FA947C29A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03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C2AD-E6CF-4B74-90E9-F1E448D1B993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17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E4C226-66C9-442D-B297-E0189F00916F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49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DC3DE2-B30B-4A94-BF06-430988550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59931"/>
            <a:ext cx="7132319" cy="3219885"/>
          </a:xfrm>
        </p:spPr>
        <p:txBody>
          <a:bodyPr anchor="b">
            <a:normAutofit/>
          </a:bodyPr>
          <a:lstStyle/>
          <a:p>
            <a:r>
              <a:rPr lang="cs-CZ" sz="45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Makroekonomie</a:t>
            </a:r>
            <a:r>
              <a:rPr lang="cs-CZ" sz="45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45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NPMKB_MI</a:t>
            </a:r>
            <a:br>
              <a:rPr lang="cs-CZ" sz="3600" dirty="0"/>
            </a:br>
            <a:br>
              <a:rPr lang="cs-CZ" sz="3600" dirty="0"/>
            </a:br>
            <a:br>
              <a:rPr lang="cs-CZ" sz="3600" dirty="0"/>
            </a:br>
            <a:r>
              <a:rPr lang="cs-CZ" b="1" dirty="0"/>
              <a:t>Model důchod-výdaje</a:t>
            </a:r>
            <a:br>
              <a:rPr lang="cs-CZ" b="1" dirty="0"/>
            </a:br>
            <a:r>
              <a:rPr lang="cs-CZ" sz="5300" b="1" dirty="0"/>
              <a:t>třísektorová ekonomika</a:t>
            </a:r>
            <a:endParaRPr lang="cs-CZ" sz="36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689239-7EEA-430F-BDDA-0BCCA2E48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1647" y="5413052"/>
            <a:ext cx="5390647" cy="576087"/>
          </a:xfrm>
        </p:spPr>
        <p:txBody>
          <a:bodyPr anchor="t">
            <a:normAutofit/>
          </a:bodyPr>
          <a:lstStyle/>
          <a:p>
            <a:r>
              <a:rPr lang="cs-CZ" sz="3000" b="1" dirty="0">
                <a:solidFill>
                  <a:schemeClr val="accent4">
                    <a:lumMod val="50000"/>
                  </a:schemeClr>
                </a:solidFill>
              </a:rPr>
              <a:t>Ing. Kamila Turečková, Ph.D.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7ADC98A-A070-4ADD-93E1-CD8629C09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2C27CEA-B5F6-49D4-B2AF-1A0FDD95B6B1}"/>
              </a:ext>
            </a:extLst>
          </p:cNvPr>
          <p:cNvSpPr txBox="1">
            <a:spLocks/>
          </p:cNvSpPr>
          <p:nvPr/>
        </p:nvSpPr>
        <p:spPr>
          <a:xfrm>
            <a:off x="6951124" y="-181716"/>
            <a:ext cx="2192876" cy="3824621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500" b="1" dirty="0">
                <a:solidFill>
                  <a:schemeClr val="accent5">
                    <a:lumMod val="50000"/>
                  </a:schemeClr>
                </a:solidFill>
              </a:rPr>
              <a:t>příklady</a:t>
            </a:r>
          </a:p>
          <a:p>
            <a:r>
              <a:rPr lang="cs-CZ" sz="6600" b="1" dirty="0">
                <a:solidFill>
                  <a:schemeClr val="accent5">
                    <a:lumMod val="50000"/>
                  </a:schemeClr>
                </a:solidFill>
              </a:rPr>
              <a:t>2/8</a:t>
            </a:r>
            <a:endParaRPr lang="cs-CZ" sz="45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41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3106FF0C-3386-43C8-84FF-13A5E02B2A4B}"/>
              </a:ext>
            </a:extLst>
          </p:cNvPr>
          <p:cNvSpPr/>
          <p:nvPr/>
        </p:nvSpPr>
        <p:spPr>
          <a:xfrm>
            <a:off x="311728" y="942190"/>
            <a:ext cx="85205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solidFill>
                  <a:srgbClr val="0033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Určení rovnovážné produkce v třísektorovém modelu</a:t>
            </a:r>
            <a:endParaRPr lang="cs-CZ" sz="13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E4199342-1EC7-4EED-9056-62249EFD71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306" y="1355218"/>
            <a:ext cx="7573388" cy="464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085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E679B79-91DD-4C5B-A256-B69463FD9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AFE30E4-1C47-4051-94C2-6D6362EA478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20203" y="0"/>
            <a:ext cx="9144000" cy="2481943"/>
          </a:xfrm>
        </p:spPr>
        <p:txBody>
          <a:bodyPr>
            <a:normAutofit/>
          </a:bodyPr>
          <a:lstStyle/>
          <a:p>
            <a:r>
              <a:rPr lang="cs-CZ" sz="2200" dirty="0">
                <a:solidFill>
                  <a:schemeClr val="tx1"/>
                </a:solidFill>
              </a:rPr>
              <a:t>Třísektorová ekonomika je popsána těmito funkcemi: C=50+0,8YD, I=100, T=20+0,5Y, TR=10 a G=58, určete:</a:t>
            </a:r>
            <a:br>
              <a:rPr lang="cs-CZ" sz="2700" dirty="0">
                <a:solidFill>
                  <a:schemeClr val="tx1"/>
                </a:solidFill>
              </a:rPr>
            </a:br>
            <a:r>
              <a:rPr lang="cs-CZ" sz="1800" i="1" dirty="0">
                <a:solidFill>
                  <a:schemeClr val="tx1"/>
                </a:solidFill>
              </a:rPr>
              <a:t>a) funkci disponibilního důchodu</a:t>
            </a:r>
            <a:br>
              <a:rPr lang="cs-CZ" sz="1800" i="1" dirty="0">
                <a:solidFill>
                  <a:schemeClr val="tx1"/>
                </a:solidFill>
              </a:rPr>
            </a:br>
            <a:r>
              <a:rPr lang="cs-CZ" sz="1800" i="1" dirty="0">
                <a:solidFill>
                  <a:schemeClr val="tx1"/>
                </a:solidFill>
              </a:rPr>
              <a:t>b) funkci agregátní poptávky</a:t>
            </a:r>
            <a:br>
              <a:rPr lang="cs-CZ" sz="1800" i="1" dirty="0">
                <a:solidFill>
                  <a:schemeClr val="tx1"/>
                </a:solidFill>
              </a:rPr>
            </a:br>
            <a:r>
              <a:rPr lang="cs-CZ" sz="1800" i="1" dirty="0">
                <a:solidFill>
                  <a:schemeClr val="tx1"/>
                </a:solidFill>
              </a:rPr>
              <a:t>c) rovnovážný důchod</a:t>
            </a:r>
            <a:br>
              <a:rPr lang="cs-CZ" sz="1800" i="1" dirty="0">
                <a:solidFill>
                  <a:schemeClr val="tx1"/>
                </a:solidFill>
              </a:rPr>
            </a:br>
            <a:r>
              <a:rPr lang="cs-CZ" sz="1800" i="1" dirty="0">
                <a:solidFill>
                  <a:schemeClr val="tx1"/>
                </a:solidFill>
              </a:rPr>
              <a:t>d) velikost úspor pro rovnovážnou produkci</a:t>
            </a:r>
            <a:br>
              <a:rPr lang="cs-CZ" sz="1800" i="1" dirty="0">
                <a:solidFill>
                  <a:schemeClr val="tx1"/>
                </a:solidFill>
              </a:rPr>
            </a:br>
            <a:r>
              <a:rPr lang="cs-CZ" sz="1800" i="1" dirty="0">
                <a:solidFill>
                  <a:schemeClr val="tx1"/>
                </a:solidFill>
              </a:rPr>
              <a:t>e) saldo státního rozpočtu pro rovnovážnou produkci</a:t>
            </a:r>
            <a:br>
              <a:rPr lang="cs-CZ" sz="1800" i="1" dirty="0">
                <a:solidFill>
                  <a:schemeClr val="tx1"/>
                </a:solidFill>
              </a:rPr>
            </a:br>
            <a:r>
              <a:rPr lang="cs-CZ" sz="1800" i="1" dirty="0">
                <a:solidFill>
                  <a:schemeClr val="tx1"/>
                </a:solidFill>
              </a:rPr>
              <a:t>f) saldo strukturálního a cyklického státního rozpočtu, pokud by potenciální produkt byl na úrovni 400 korun</a:t>
            </a:r>
            <a:br>
              <a:rPr lang="cs-CZ" sz="1800" i="1" dirty="0">
                <a:solidFill>
                  <a:schemeClr val="tx1"/>
                </a:solidFill>
              </a:rPr>
            </a:br>
            <a:r>
              <a:rPr lang="cs-CZ" sz="1800" i="1" dirty="0">
                <a:solidFill>
                  <a:schemeClr val="tx1"/>
                </a:solidFill>
              </a:rPr>
              <a:t>g) charakterizujte stav ekonomiky, pokud by skutečný produkt byl na úrovni potenciálního ve </a:t>
            </a:r>
            <a:r>
              <a:rPr lang="cs-CZ" sz="1800" i="1">
                <a:solidFill>
                  <a:schemeClr val="tx1"/>
                </a:solidFill>
              </a:rPr>
              <a:t>výši 400 </a:t>
            </a:r>
            <a:r>
              <a:rPr lang="cs-CZ" sz="1800" i="1" dirty="0">
                <a:solidFill>
                  <a:schemeClr val="tx1"/>
                </a:solidFill>
              </a:rPr>
              <a:t>korun</a:t>
            </a:r>
          </a:p>
        </p:txBody>
      </p:sp>
    </p:spTree>
    <p:extLst>
      <p:ext uri="{BB962C8B-B14F-4D97-AF65-F5344CB8AC3E}">
        <p14:creationId xmlns:p14="http://schemas.microsoft.com/office/powerpoint/2010/main" val="2533355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E679B79-91DD-4C5B-A256-B69463FD9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AFE30E4-1C47-4051-94C2-6D6362EA478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20203" y="1"/>
            <a:ext cx="9144000" cy="2438400"/>
          </a:xfrm>
        </p:spPr>
        <p:txBody>
          <a:bodyPr>
            <a:normAutofit/>
          </a:bodyPr>
          <a:lstStyle/>
          <a:p>
            <a:r>
              <a:rPr lang="cs-CZ" sz="2200" dirty="0">
                <a:solidFill>
                  <a:schemeClr val="tx1"/>
                </a:solidFill>
              </a:rPr>
              <a:t>Třísektorová uzavřená ekonomika je popsána těmito dílčími proměnnými: c=0,5, I=300, G=200, Ta=50 a t=0,2, určete:</a:t>
            </a:r>
            <a:br>
              <a:rPr lang="cs-CZ" sz="2700" dirty="0">
                <a:solidFill>
                  <a:schemeClr val="tx1"/>
                </a:solidFill>
              </a:rPr>
            </a:br>
            <a:r>
              <a:rPr lang="cs-CZ" sz="1800" i="1" dirty="0">
                <a:solidFill>
                  <a:schemeClr val="tx1"/>
                </a:solidFill>
              </a:rPr>
              <a:t>a) funkci agregátní poptávky</a:t>
            </a:r>
            <a:br>
              <a:rPr lang="cs-CZ" sz="1800" i="1" dirty="0">
                <a:solidFill>
                  <a:schemeClr val="tx1"/>
                </a:solidFill>
              </a:rPr>
            </a:br>
            <a:r>
              <a:rPr lang="cs-CZ" sz="1800" i="1" dirty="0">
                <a:solidFill>
                  <a:schemeClr val="tx1"/>
                </a:solidFill>
              </a:rPr>
              <a:t>b) rovnovážný důchod</a:t>
            </a:r>
            <a:br>
              <a:rPr lang="cs-CZ" sz="1800" i="1" dirty="0">
                <a:solidFill>
                  <a:schemeClr val="tx1"/>
                </a:solidFill>
              </a:rPr>
            </a:br>
            <a:r>
              <a:rPr lang="cs-CZ" sz="1800" i="1" dirty="0">
                <a:solidFill>
                  <a:schemeClr val="tx1"/>
                </a:solidFill>
              </a:rPr>
              <a:t>c) velikost celkových daní pro rovnovážnou produkci</a:t>
            </a:r>
            <a:br>
              <a:rPr lang="cs-CZ" sz="1800" i="1" dirty="0">
                <a:solidFill>
                  <a:schemeClr val="tx1"/>
                </a:solidFill>
              </a:rPr>
            </a:br>
            <a:r>
              <a:rPr lang="cs-CZ" sz="1800" i="1" dirty="0">
                <a:solidFill>
                  <a:schemeClr val="tx1"/>
                </a:solidFill>
              </a:rPr>
              <a:t>d) jak se změní rovnovážný důchod, pokud se zvýší daně o 20 korun a také dojde k poklesu vládních výdajů o 50 korun</a:t>
            </a:r>
            <a:br>
              <a:rPr lang="cs-CZ" sz="1800" i="1" dirty="0">
                <a:solidFill>
                  <a:schemeClr val="tx1"/>
                </a:solidFill>
              </a:rPr>
            </a:br>
            <a:r>
              <a:rPr lang="cs-CZ" sz="1800" i="1" dirty="0">
                <a:solidFill>
                  <a:schemeClr val="tx1"/>
                </a:solidFill>
              </a:rPr>
              <a:t>e) jaká bude nová úroveň rovnovážného důchodu po těchto dvou změnách</a:t>
            </a:r>
          </a:p>
        </p:txBody>
      </p:sp>
    </p:spTree>
    <p:extLst>
      <p:ext uri="{BB962C8B-B14F-4D97-AF65-F5344CB8AC3E}">
        <p14:creationId xmlns:p14="http://schemas.microsoft.com/office/powerpoint/2010/main" val="4090190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95FC61E-1B21-4708-A6C6-5E6B205EB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7471" y="1670049"/>
            <a:ext cx="4132221" cy="3517901"/>
          </a:xfrm>
        </p:spPr>
        <p:txBody>
          <a:bodyPr anchor="ctr">
            <a:normAutofit/>
          </a:bodyPr>
          <a:lstStyle/>
          <a:p>
            <a:pPr algn="r"/>
            <a:r>
              <a:rPr lang="cs-CZ" sz="5400">
                <a:solidFill>
                  <a:schemeClr val="tx1">
                    <a:lumMod val="75000"/>
                    <a:lumOff val="25000"/>
                  </a:schemeClr>
                </a:solidFill>
              </a:rPr>
              <a:t>Děkuji za pozornost.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08E0EB3-70ED-427A-8D4A-82A52A917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425030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161</TotalTime>
  <Words>228</Words>
  <Application>Microsoft Office PowerPoint</Application>
  <PresentationFormat>Předvádění na obrazovce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Corbel</vt:lpstr>
      <vt:lpstr>Times New Roman</vt:lpstr>
      <vt:lpstr>Wingdings 2</vt:lpstr>
      <vt:lpstr>Rámeček</vt:lpstr>
      <vt:lpstr>Makroekonomie NPMKB_MI   Model důchod-výdaje třísektorová ekonomika</vt:lpstr>
      <vt:lpstr>Prezentace aplikace PowerPoint</vt:lpstr>
      <vt:lpstr>Třísektorová ekonomika je popsána těmito funkcemi: C=50+0,8YD, I=100, T=20+0,5Y, TR=10 a G=58, určete: a) funkci disponibilního důchodu b) funkci agregátní poptávky c) rovnovážný důchod d) velikost úspor pro rovnovážnou produkci e) saldo státního rozpočtu pro rovnovážnou produkci f) saldo strukturálního a cyklického státního rozpočtu, pokud by potenciální produkt byl na úrovni 400 korun g) charakterizujte stav ekonomiky, pokud by skutečný produkt byl na úrovni potenciálního ve výši 400 korun</vt:lpstr>
      <vt:lpstr>Třísektorová uzavřená ekonomika je popsána těmito dílčími proměnnými: c=0,5, I=300, G=200, Ta=50 a t=0,2, určete: a) funkci agregátní poptávky b) rovnovážný důchod c) velikost celkových daní pro rovnovážnou produkci d) jak se změní rovnovážný důchod, pokud se zvýší daně o 20 korun a také dojde k poklesu vládních výdajů o 50 korun e) jaká bude nová úroveň rovnovážného důchodu po těchto dvou změnách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Mikroekonomie 2+1, NPMKB</dc:title>
  <dc:creator>Kamila</dc:creator>
  <cp:lastModifiedBy>Kamila Turečková</cp:lastModifiedBy>
  <cp:revision>42</cp:revision>
  <cp:lastPrinted>2019-08-27T11:19:21Z</cp:lastPrinted>
  <dcterms:created xsi:type="dcterms:W3CDTF">2019-08-09T18:58:20Z</dcterms:created>
  <dcterms:modified xsi:type="dcterms:W3CDTF">2020-04-28T16:02:00Z</dcterms:modified>
</cp:coreProperties>
</file>