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56" r:id="rId2"/>
    <p:sldId id="291" r:id="rId3"/>
    <p:sldId id="265" r:id="rId4"/>
    <p:sldId id="266" r:id="rId5"/>
    <p:sldId id="261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15C01-D6C9-4ACD-8F1D-31A2D3B5AA1F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AE208-04C6-4036-8ADD-8AA32B253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5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1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2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4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3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5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7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59931"/>
            <a:ext cx="7132319" cy="3219885"/>
          </a:xfrm>
        </p:spPr>
        <p:txBody>
          <a:bodyPr anchor="b">
            <a:normAutofit/>
          </a:bodyPr>
          <a:lstStyle/>
          <a:p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Makroekonomie</a:t>
            </a:r>
            <a:r>
              <a:rPr lang="cs-CZ" sz="4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NPMKB_MI</a:t>
            </a: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b="1" dirty="0"/>
              <a:t>Trh peněz</a:t>
            </a:r>
            <a:br>
              <a:rPr lang="cs-CZ" b="1" dirty="0"/>
            </a:br>
            <a:r>
              <a:rPr lang="cs-CZ" b="1" dirty="0"/>
              <a:t>Křivka LM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647" y="5413052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4">
                    <a:lumMod val="5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6951124" y="-181716"/>
            <a:ext cx="2192876" cy="3824621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5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6600" b="1">
                <a:solidFill>
                  <a:schemeClr val="accent5">
                    <a:lumMod val="50000"/>
                  </a:schemeClr>
                </a:solidFill>
              </a:rPr>
              <a:t>4/8</a:t>
            </a:r>
            <a:endParaRPr lang="cs-CZ" sz="45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3106FF0C-3386-43C8-84FF-13A5E02B2A4B}"/>
              </a:ext>
            </a:extLst>
          </p:cNvPr>
          <p:cNvSpPr/>
          <p:nvPr/>
        </p:nvSpPr>
        <p:spPr>
          <a:xfrm>
            <a:off x="311728" y="942190"/>
            <a:ext cx="8520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Trh peněz (aktiv) a křivka LM (3sektorová ekonomika)</a:t>
            </a:r>
            <a:endParaRPr lang="cs-CZ" sz="13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C29404C5-6731-48C7-8DF1-47C02C724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727" y="1594294"/>
            <a:ext cx="8337920" cy="2436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86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963FB7-2F74-4D6E-ABE5-5E5F601C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20A047-78E6-4883-8CEB-98D3EA5316E6}"/>
              </a:ext>
            </a:extLst>
          </p:cNvPr>
          <p:cNvSpPr/>
          <p:nvPr/>
        </p:nvSpPr>
        <p:spPr>
          <a:xfrm>
            <a:off x="78376" y="136524"/>
            <a:ext cx="88653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Víte-li, že nabídka reálných peněžních zůstatků (M/P) je 200 korun a koeficienty k a h jsou: k=0,2 a h=10, stanovte funkci poptávky po reálných peněžních zůstatcích. Dále určete:</a:t>
            </a:r>
          </a:p>
          <a:p>
            <a:pPr marL="228600" indent="-2286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Jaká úroková sazba zajistí rovnováhu na trhu peněz při důchodu Y=2000. Nakreslete.</a:t>
            </a:r>
          </a:p>
          <a:p>
            <a:pPr marL="228600" indent="-2286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Jaká by měla být v ekonomice nabídka reálných peněžních zůstatků, aby při úrokové míře 10% a důchodu 1600 korun byla dosažena na trhu peněž rovnováha?</a:t>
            </a:r>
          </a:p>
          <a:p>
            <a:pPr marL="228600" indent="-228600">
              <a:spcAft>
                <a:spcPts val="0"/>
              </a:spcAft>
              <a:buAutoNum type="alphaLcParenR"/>
              <a:tabLst>
                <a:tab pos="270510" algn="l"/>
              </a:tabLst>
            </a:pP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Určete rychlost 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obratu peněž, pokud víte</a:t>
            </a:r>
            <a:r>
              <a:rPr lang="cs-CZ" sz="1600" dirty="0">
                <a:latin typeface="Arial" panose="020B0604020202020204" pitchFamily="34" charset="0"/>
              </a:rPr>
              <a:t>, že M=100, cenová hladina P=2 a Y=2000.</a:t>
            </a:r>
          </a:p>
        </p:txBody>
      </p:sp>
    </p:spTree>
    <p:extLst>
      <p:ext uri="{BB962C8B-B14F-4D97-AF65-F5344CB8AC3E}">
        <p14:creationId xmlns:p14="http://schemas.microsoft.com/office/powerpoint/2010/main" val="29428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963FB7-2F74-4D6E-ABE5-5E5F601C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20A047-78E6-4883-8CEB-98D3EA5316E6}"/>
              </a:ext>
            </a:extLst>
          </p:cNvPr>
          <p:cNvSpPr/>
          <p:nvPr/>
        </p:nvSpPr>
        <p:spPr>
          <a:xfrm>
            <a:off x="78375" y="136524"/>
            <a:ext cx="90454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V ekonomice víte, že funkce poptávky po reálných peněžních zůstatcích má tvar: L=0,4Y-20i a nabídka tvar (M/P) =600.</a:t>
            </a:r>
          </a:p>
          <a:p>
            <a:pPr marL="342900" indent="-342900">
              <a:buAutoNum type="alphaLcParenR"/>
            </a:pPr>
            <a:r>
              <a:rPr lang="cs-CZ" dirty="0"/>
              <a:t>Určete rovnovážnou úrokovou míru pro Y=2000 a Y=3000. Nakreslete.</a:t>
            </a:r>
          </a:p>
          <a:p>
            <a:pPr marL="342900" indent="-342900">
              <a:buAutoNum type="alphaLcParenR"/>
            </a:pPr>
            <a:r>
              <a:rPr lang="cs-CZ" dirty="0"/>
              <a:t>Určete rovnici křivky LM.</a:t>
            </a:r>
          </a:p>
          <a:p>
            <a:pPr marL="857250" lvl="1" indent="-400050">
              <a:buFont typeface="+mj-lt"/>
              <a:buAutoNum type="romanUcPeriod"/>
            </a:pPr>
            <a:r>
              <a:rPr lang="cs-CZ" dirty="0"/>
              <a:t>Dosazením do rovnice LM určete rovnovážnou úrokovou sazby pro Y=2000 a Y=3000.</a:t>
            </a:r>
          </a:p>
          <a:p>
            <a:pPr marL="857250" lvl="1" indent="-400050">
              <a:buFont typeface="+mj-lt"/>
              <a:buAutoNum type="romanUcPeriod"/>
            </a:pPr>
            <a:r>
              <a:rPr lang="cs-CZ" dirty="0"/>
              <a:t>Nakreslete křivku LM a určete její sklon.</a:t>
            </a:r>
          </a:p>
          <a:p>
            <a:pPr marL="342900" indent="-342900">
              <a:buAutoNum type="alphaLcParenR"/>
            </a:pPr>
            <a:r>
              <a:rPr lang="cs-CZ" dirty="0"/>
              <a:t>Charakterizujte situaci na trhu peněž, pokud A: (i=5 a Y=3000) a B: (</a:t>
            </a:r>
            <a:r>
              <a:rPr lang="cs-CZ"/>
              <a:t>i=30 </a:t>
            </a:r>
            <a:r>
              <a:rPr lang="cs-CZ" dirty="0"/>
              <a:t>a </a:t>
            </a:r>
            <a:r>
              <a:rPr lang="cs-CZ"/>
              <a:t>Y=2000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49476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471" y="1670049"/>
            <a:ext cx="4132221" cy="3517901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241</TotalTime>
  <Words>254</Words>
  <Application>Microsoft Office PowerPoint</Application>
  <PresentationFormat>Předvádění na obrazovce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Wingdings 2</vt:lpstr>
      <vt:lpstr>Rámeček</vt:lpstr>
      <vt:lpstr>Makroekonomie NPMKB_MI   Trh peněz Křivka LM</vt:lpstr>
      <vt:lpstr>Prezentace aplikace PowerPoint</vt:lpstr>
      <vt:lpstr>Prezentace aplikace PowerPoint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49</cp:revision>
  <cp:lastPrinted>2020-01-21T09:41:08Z</cp:lastPrinted>
  <dcterms:created xsi:type="dcterms:W3CDTF">2019-08-09T18:58:20Z</dcterms:created>
  <dcterms:modified xsi:type="dcterms:W3CDTF">2020-04-28T16:03:02Z</dcterms:modified>
</cp:coreProperties>
</file>