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56" r:id="rId2"/>
    <p:sldId id="292" r:id="rId3"/>
    <p:sldId id="265" r:id="rId4"/>
    <p:sldId id="266" r:id="rId5"/>
    <p:sldId id="261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15C01-D6C9-4ACD-8F1D-31A2D3B5AA1F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AE208-04C6-4036-8ADD-8AA32B253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5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1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5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7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9931"/>
            <a:ext cx="7132319" cy="3219885"/>
          </a:xfrm>
        </p:spPr>
        <p:txBody>
          <a:bodyPr anchor="b">
            <a:normAutofit/>
          </a:bodyPr>
          <a:lstStyle/>
          <a:p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Makroekonomie</a:t>
            </a:r>
            <a:r>
              <a:rPr lang="cs-CZ" sz="4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NPMKB_MI</a:t>
            </a:r>
            <a:br>
              <a:rPr lang="cs-CZ" sz="3600" dirty="0"/>
            </a:br>
            <a:br>
              <a:rPr lang="cs-CZ" sz="3600" dirty="0"/>
            </a:br>
            <a:br>
              <a:rPr lang="cs-CZ" sz="3600"/>
            </a:br>
            <a:r>
              <a:rPr lang="cs-CZ" b="1"/>
              <a:t>Model IS-LM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647" y="5413052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4">
                    <a:lumMod val="5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6951124" y="-181716"/>
            <a:ext cx="2192876" cy="3824621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5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6600" b="1" dirty="0">
                <a:solidFill>
                  <a:schemeClr val="accent5">
                    <a:lumMod val="50000"/>
                  </a:schemeClr>
                </a:solidFill>
              </a:rPr>
              <a:t>5/8</a:t>
            </a:r>
            <a:endParaRPr lang="cs-CZ" sz="45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106FF0C-3386-43C8-84FF-13A5E02B2A4B}"/>
              </a:ext>
            </a:extLst>
          </p:cNvPr>
          <p:cNvSpPr/>
          <p:nvPr/>
        </p:nvSpPr>
        <p:spPr>
          <a:xfrm>
            <a:off x="311728" y="942190"/>
            <a:ext cx="8520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Současná rovnováha na trhu zboží a trhu peněz (aktiv), model IS-LM 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B99FB42-D18A-4C82-8AEF-00DC0910A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146" y="1415137"/>
            <a:ext cx="6514481" cy="458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2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20A047-78E6-4883-8CEB-98D3EA5316E6}"/>
              </a:ext>
            </a:extLst>
          </p:cNvPr>
          <p:cNvSpPr/>
          <p:nvPr/>
        </p:nvSpPr>
        <p:spPr>
          <a:xfrm>
            <a:off x="78376" y="136524"/>
            <a:ext cx="88653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uzavřené ekonomice víte, že trh peněz je popsán: (M/P)=200 a L=0,5Y-20i a trh statků a služeb: C=0,8YD, I=100-0,5i, G=80, T=50+0,1Y. 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Určete funkci AD.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rovnici IS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rovnici LM.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rovnovážný důchod a rovnovážnou úrokovou míru, jednoduše nakreslete.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 je hodnota jednoduch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ého multiplikátoru a multiplikátoru fiskální politiky.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změní rovnovážný důchod, pokud vzrostou vládní výdaje o 20 korun.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zakreslete velikost vytěsnění.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86E238E-B232-4F7B-B712-B04C76C6776D}"/>
              </a:ext>
            </a:extLst>
          </p:cNvPr>
          <p:cNvSpPr/>
          <p:nvPr/>
        </p:nvSpPr>
        <p:spPr>
          <a:xfrm>
            <a:off x="78376" y="136524"/>
            <a:ext cx="88653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Máme třísektorovou ekonomiku, ve které je nabídka reálných peněžních zůstatků na úrovni 150, poptávka má tvar: L</a:t>
            </a: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=0,8Y-20i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dále, Ca=40,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=50, G=40, b=0,5, c=0,5 a t=0,2.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Určete rovnovážný důchod a rovnovážnou úrokovou míru, jednoduše nakreslete.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Jak se změní rovnovážný důchod, pokud vzrostou vládní výdaje o 100 korun.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Určete a zakreslete velikost vytěsnění.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Centrální banka se rozhodla podpořit expanzivní politiku vlády a odstranit vytěsnění pomocí monetární akomodace. Co a v jakém rozsahu má provést?</a:t>
            </a:r>
          </a:p>
        </p:txBody>
      </p:sp>
    </p:spTree>
    <p:extLst>
      <p:ext uri="{BB962C8B-B14F-4D97-AF65-F5344CB8AC3E}">
        <p14:creationId xmlns:p14="http://schemas.microsoft.com/office/powerpoint/2010/main" val="349476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471" y="1670049"/>
            <a:ext cx="4132221" cy="3517901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241</TotalTime>
  <Words>239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 2</vt:lpstr>
      <vt:lpstr>Rámeček</vt:lpstr>
      <vt:lpstr>Makroekonomie NPMKB_MI   Model IS-LM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51</cp:revision>
  <cp:lastPrinted>2020-01-21T12:06:54Z</cp:lastPrinted>
  <dcterms:created xsi:type="dcterms:W3CDTF">2019-08-09T18:58:20Z</dcterms:created>
  <dcterms:modified xsi:type="dcterms:W3CDTF">2020-04-28T16:03:35Z</dcterms:modified>
</cp:coreProperties>
</file>