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6" r:id="rId1"/>
  </p:sldMasterIdLst>
  <p:notesMasterIdLst>
    <p:notesMasterId r:id="rId7"/>
  </p:notesMasterIdLst>
  <p:handoutMasterIdLst>
    <p:handoutMasterId r:id="rId8"/>
  </p:handoutMasterIdLst>
  <p:sldIdLst>
    <p:sldId id="256" r:id="rId2"/>
    <p:sldId id="267" r:id="rId3"/>
    <p:sldId id="265" r:id="rId4"/>
    <p:sldId id="266" r:id="rId5"/>
    <p:sldId id="261" r:id="rId6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14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15C01-D6C9-4ACD-8F1D-31A2D3B5AA1F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1AE208-04C6-4036-8ADD-8AA32B2535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7151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ED473-2180-4F8C-9086-37EE4981C911}" type="datetimeFigureOut">
              <a:rPr lang="cs-CZ" smtClean="0"/>
              <a:t>28.04.2020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B75B3B-A2EA-4CD9-B812-DFF9F83BC9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59769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3A034-5482-4738-8C17-2AA3B42B0B7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44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22EEA-EAF2-475A-AEEA-E6E60C3832FC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91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744387-0D9F-460D-A3E5-ADD501F7FC9B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3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6F7BA-83FA-48E1-B2BC-299A638034C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720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70991-EC6E-477B-86D5-F0053E67D13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185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D4C-9939-4959-ACF4-969C0C9E0A8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643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6C4DE-4CA9-40CF-8828-29A4E37E4806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7332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69A0-3BEE-4845-9B87-75319A76CF74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1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069B3-9BCA-4F6A-B4DD-084B717FFDDD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458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DB7E5-3E0E-4596-8BCB-430FA947C29A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3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F0C2AD-E6CF-4B74-90E9-F1E448D1B993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171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AE4C226-66C9-442D-B297-E0189F00916F}" type="datetime1">
              <a:rPr lang="en-US" smtClean="0"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4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DC3DE2-B30B-4A94-BF06-430988550C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59931"/>
            <a:ext cx="7132319" cy="3219885"/>
          </a:xfrm>
        </p:spPr>
        <p:txBody>
          <a:bodyPr anchor="b">
            <a:normAutofit/>
          </a:bodyPr>
          <a:lstStyle/>
          <a:p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Makroekonomie</a:t>
            </a:r>
            <a:r>
              <a:rPr lang="cs-CZ" sz="4500" dirty="0">
                <a:solidFill>
                  <a:schemeClr val="bg2">
                    <a:lumMod val="40000"/>
                    <a:lumOff val="60000"/>
                  </a:schemeClr>
                </a:solidFill>
              </a:rPr>
              <a:t> </a:t>
            </a:r>
            <a:r>
              <a:rPr lang="cs-CZ" sz="4500" b="1" dirty="0">
                <a:solidFill>
                  <a:schemeClr val="bg2">
                    <a:lumMod val="40000"/>
                    <a:lumOff val="60000"/>
                  </a:schemeClr>
                </a:solidFill>
              </a:rPr>
              <a:t>NPMKB_MI</a:t>
            </a:r>
            <a:br>
              <a:rPr lang="cs-CZ" sz="3600" dirty="0"/>
            </a:br>
            <a:br>
              <a:rPr lang="cs-CZ" sz="3600" dirty="0"/>
            </a:br>
            <a:br>
              <a:rPr lang="cs-CZ" sz="3600" dirty="0"/>
            </a:br>
            <a:r>
              <a:rPr lang="cs-CZ" b="1" dirty="0"/>
              <a:t>4sektorová ekonomika, export a import</a:t>
            </a:r>
            <a:endParaRPr lang="cs-CZ" sz="3600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E689239-7EEA-430F-BDDA-0BCCA2E48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1647" y="5413052"/>
            <a:ext cx="5390647" cy="576087"/>
          </a:xfrm>
        </p:spPr>
        <p:txBody>
          <a:bodyPr anchor="t">
            <a:normAutofit/>
          </a:bodyPr>
          <a:lstStyle/>
          <a:p>
            <a:r>
              <a:rPr lang="cs-CZ" sz="3000" b="1" dirty="0">
                <a:solidFill>
                  <a:schemeClr val="accent4">
                    <a:lumMod val="50000"/>
                  </a:schemeClr>
                </a:solidFill>
              </a:rPr>
              <a:t>Ing. Kamila Turečková, Ph.D.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ADC98A-A070-4ADD-93E1-CD8629C09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Nadpis 1">
            <a:extLst>
              <a:ext uri="{FF2B5EF4-FFF2-40B4-BE49-F238E27FC236}">
                <a16:creationId xmlns:a16="http://schemas.microsoft.com/office/drawing/2014/main" id="{02C27CEA-B5F6-49D4-B2AF-1A0FDD95B6B1}"/>
              </a:ext>
            </a:extLst>
          </p:cNvPr>
          <p:cNvSpPr txBox="1">
            <a:spLocks/>
          </p:cNvSpPr>
          <p:nvPr/>
        </p:nvSpPr>
        <p:spPr>
          <a:xfrm>
            <a:off x="6951124" y="-181716"/>
            <a:ext cx="2192876" cy="3824621"/>
          </a:xfrm>
          <a:prstGeom prst="rect">
            <a:avLst/>
          </a:prstGeom>
        </p:spPr>
        <p:txBody>
          <a:bodyPr vert="horz" lIns="68580" tIns="34290" rIns="68580" bIns="3429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900" kern="1200" spc="-100" baseline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4500" b="1" dirty="0">
                <a:solidFill>
                  <a:schemeClr val="accent5">
                    <a:lumMod val="50000"/>
                  </a:schemeClr>
                </a:solidFill>
              </a:rPr>
              <a:t>příklady</a:t>
            </a:r>
          </a:p>
          <a:p>
            <a:r>
              <a:rPr lang="cs-CZ" sz="6600" b="1" dirty="0">
                <a:solidFill>
                  <a:schemeClr val="accent5">
                    <a:lumMod val="50000"/>
                  </a:schemeClr>
                </a:solidFill>
              </a:rPr>
              <a:t>6/8</a:t>
            </a:r>
            <a:endParaRPr lang="cs-CZ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9413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DF3EA35-C9E1-473D-8435-A027273A6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A61CCEB2-3B6F-4FB4-BEEA-D264E08C613A}"/>
              </a:ext>
            </a:extLst>
          </p:cNvPr>
          <p:cNvSpPr/>
          <p:nvPr/>
        </p:nvSpPr>
        <p:spPr>
          <a:xfrm>
            <a:off x="239887" y="533996"/>
            <a:ext cx="8478982" cy="4686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cs-CZ" sz="2400" b="1" dirty="0">
                <a:solidFill>
                  <a:srgbClr val="0033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Určení rovnovážné produkce v čtyřsektorovém modelu</a:t>
            </a:r>
            <a:endParaRPr lang="cs-CZ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281F7C15-7B6E-4D17-9BDC-4AED689034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09" y="1584329"/>
            <a:ext cx="8487960" cy="4077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8151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78376" y="136524"/>
            <a:ext cx="886532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Otevřená ekonomika má vztah se zahraničím popsán těmito údaji: vývoz činí 500 korun, auto</a:t>
            </a:r>
            <a:r>
              <a:rPr lang="cs-CZ" sz="1600" dirty="0">
                <a:latin typeface="Arial" panose="020B0604020202020204" pitchFamily="34" charset="0"/>
              </a:rPr>
              <a:t>nom</a:t>
            </a:r>
            <a:r>
              <a:rPr lang="cs-CZ" sz="1600" dirty="0">
                <a:latin typeface="Arial" panose="020B0604020202020204" pitchFamily="34" charset="0"/>
                <a:ea typeface="Times New Roman" panose="02020603050405020304" pitchFamily="18" charset="0"/>
              </a:rPr>
              <a:t>ní import 200 korun a mezní sklon k importu činí m=0,4.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Určete funkci importu a čistého exportu.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Při jakém produktu v ekonomice bude objem exportu totožný s objemem importu.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Při jakém produktu v ekonomice bude objem importu totožný </a:t>
            </a:r>
            <a:r>
              <a:rPr lang="cs-CZ" sz="1600">
                <a:latin typeface="Arial" panose="020B0604020202020204" pitchFamily="34" charset="0"/>
              </a:rPr>
              <a:t>s objemem </a:t>
            </a:r>
            <a:r>
              <a:rPr lang="cs-CZ" sz="1600" dirty="0">
                <a:latin typeface="Arial" panose="020B0604020202020204" pitchFamily="34" charset="0"/>
              </a:rPr>
              <a:t>čistého exportu.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Jaký bude import, export a čistý export při produktu v ekonomice na úrovni Y=1000.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Určete výši důchodu v ekonomice, při němž bude čistý export nulový.</a:t>
            </a:r>
          </a:p>
          <a:p>
            <a:pPr marL="228600" indent="-228600">
              <a:spcAft>
                <a:spcPts val="0"/>
              </a:spcAft>
              <a:buFont typeface="+mj-lt"/>
              <a:buAutoNum type="alphaLcParenR"/>
              <a:tabLst>
                <a:tab pos="270510" algn="l"/>
              </a:tabLst>
            </a:pPr>
            <a:r>
              <a:rPr lang="cs-CZ" sz="1600" dirty="0">
                <a:latin typeface="Arial" panose="020B0604020202020204" pitchFamily="34" charset="0"/>
              </a:rPr>
              <a:t>Vše zakreslete do grafu.</a:t>
            </a:r>
          </a:p>
        </p:txBody>
      </p:sp>
    </p:spTree>
    <p:extLst>
      <p:ext uri="{BB962C8B-B14F-4D97-AF65-F5344CB8AC3E}">
        <p14:creationId xmlns:p14="http://schemas.microsoft.com/office/powerpoint/2010/main" val="2942825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8963FB7-2F74-4D6E-ABE5-5E5F601C3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E420A047-78E6-4883-8CEB-98D3EA5316E6}"/>
              </a:ext>
            </a:extLst>
          </p:cNvPr>
          <p:cNvSpPr/>
          <p:nvPr/>
        </p:nvSpPr>
        <p:spPr>
          <a:xfrm>
            <a:off x="78376" y="136524"/>
            <a:ext cx="886532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Uvažujte model otevřené ekonomiky s těmito charakteristikami: C=0,5YD, G=100, TR=10, I=120, EX=60, IM=0,2Y, Ta=10. Určete: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/>
              <a:t>Funkci AD.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/>
              <a:t>Rovnovážný důchod v této otevřené ekonomice. Zakreslete v modelu důchod-výdaje.</a:t>
            </a:r>
          </a:p>
          <a:p>
            <a:pPr marL="857250" lvl="1" indent="-400050">
              <a:buFont typeface="+mj-lt"/>
              <a:buAutoNum type="romanUcPeriod"/>
            </a:pPr>
            <a:r>
              <a:rPr lang="cs-CZ" dirty="0"/>
              <a:t>Jak se změní tento rovnovážný důchod v otevřené ekonomice, když poklesnou vládní výdaje o 20 korun.</a:t>
            </a:r>
          </a:p>
          <a:p>
            <a:pPr marL="342900" indent="-342900">
              <a:buFont typeface="+mj-lt"/>
              <a:buAutoNum type="alphaLcParenR"/>
            </a:pPr>
            <a:r>
              <a:rPr lang="cs-CZ" dirty="0"/>
              <a:t>Popište situaci v ekonomice, pokud by byl skutečný důchod na úrovni 500 korun.</a:t>
            </a:r>
          </a:p>
        </p:txBody>
      </p:sp>
    </p:spTree>
    <p:extLst>
      <p:ext uri="{BB962C8B-B14F-4D97-AF65-F5344CB8AC3E}">
        <p14:creationId xmlns:p14="http://schemas.microsoft.com/office/powerpoint/2010/main" val="3494768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D95FC61E-1B21-4708-A6C6-5E6B205EB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77471" y="1670049"/>
            <a:ext cx="4132221" cy="3517901"/>
          </a:xfrm>
        </p:spPr>
        <p:txBody>
          <a:bodyPr anchor="ctr">
            <a:normAutofit/>
          </a:bodyPr>
          <a:lstStyle/>
          <a:p>
            <a:pPr algn="r"/>
            <a:r>
              <a:rPr lang="cs-CZ" sz="5400">
                <a:solidFill>
                  <a:schemeClr val="tx1">
                    <a:lumMod val="75000"/>
                    <a:lumOff val="25000"/>
                  </a:schemeClr>
                </a:solidFill>
              </a:rPr>
              <a:t>Děkuji za pozornost.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108E0EB3-70ED-427A-8D4A-82A52A917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425030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Rámeček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Rámeček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ámeček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18A1B607-7BAE-46D6-8090-545AC7BDD739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250</TotalTime>
  <Words>224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Calibri</vt:lpstr>
      <vt:lpstr>Corbel</vt:lpstr>
      <vt:lpstr>Times New Roman</vt:lpstr>
      <vt:lpstr>Wingdings 2</vt:lpstr>
      <vt:lpstr>Rámeček</vt:lpstr>
      <vt:lpstr>Makroekonomie NPMKB_MI   4sektorová ekonomika, export a import</vt:lpstr>
      <vt:lpstr>Prezentace aplikace PowerPoint</vt:lpstr>
      <vt:lpstr>Prezentace aplikace PowerPoint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Mikroekonomie 2+1, NPMKB</dc:title>
  <dc:creator>Kamila</dc:creator>
  <cp:lastModifiedBy>Kamila Turečková</cp:lastModifiedBy>
  <cp:revision>49</cp:revision>
  <cp:lastPrinted>2020-01-22T09:02:26Z</cp:lastPrinted>
  <dcterms:created xsi:type="dcterms:W3CDTF">2019-08-09T18:58:20Z</dcterms:created>
  <dcterms:modified xsi:type="dcterms:W3CDTF">2020-04-28T16:07:36Z</dcterms:modified>
</cp:coreProperties>
</file>