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93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Model IS-LM-BP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>
                <a:solidFill>
                  <a:schemeClr val="accent5">
                    <a:lumMod val="50000"/>
                  </a:schemeClr>
                </a:solidFill>
              </a:rPr>
              <a:t>7/8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Model IS-LM-BP (otevřená ekonomika)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CADF4CE-8077-4E41-88F3-C8AD7DE50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182" y="3751585"/>
            <a:ext cx="7010399" cy="22045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6D5AE54-E31E-4BAD-8CFC-898264DF6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08" y="2314978"/>
            <a:ext cx="6039384" cy="143660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1766D4D-9CA0-474A-8586-F73955918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906" y="1483847"/>
            <a:ext cx="3559694" cy="154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9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1" y="0"/>
            <a:ext cx="91237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Ekonomika se nachází v podmínkách dokonalé mobility kapitálu a pevných měnových kurzů. Také o ní víte, že: A=1000 (z toho export činí 80), c=0,5, t=0,2, m=0,2, b=10, L=0,4Y-10i a (M/P)=400.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Určete velikost multiplikátoru otevřené ekonomiky.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Stanovte rovnice křivek IS a LM.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Určete rovnovážnou úroveň produkce a nakreslete. Tuzemská úroková míra je totožná </a:t>
            </a:r>
            <a:r>
              <a:rPr lang="cs-CZ" sz="1600">
                <a:latin typeface="Arial" panose="020B0604020202020204" pitchFamily="34" charset="0"/>
              </a:rPr>
              <a:t>se zahraniční.</a:t>
            </a:r>
            <a:endParaRPr lang="cs-CZ" sz="1600" dirty="0">
              <a:latin typeface="Arial" panose="020B0604020202020204" pitchFamily="34" charset="0"/>
            </a:endParaRP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Jak se změní rovnovážný důchod pokud centrální banka zvýší peněžní zásobu o 100. Proč nedeterminujeme v tomto případě výši měnového kurzu.</a:t>
            </a:r>
          </a:p>
        </p:txBody>
      </p:sp>
    </p:spTree>
    <p:extLst>
      <p:ext uri="{BB962C8B-B14F-4D97-AF65-F5344CB8AC3E}">
        <p14:creationId xmlns:p14="http://schemas.microsoft.com/office/powerpoint/2010/main" val="2942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-1" y="0"/>
            <a:ext cx="91237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Předchozí ekonomika se nachází v podmínkách dokonalé mobility kapitálu a </a:t>
            </a:r>
            <a:r>
              <a:rPr lang="cs-CZ" sz="1600" b="1" dirty="0">
                <a:solidFill>
                  <a:srgbClr val="2F2B2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plovoucích</a:t>
            </a: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měnových kurzů. Také o ní víte, že: A=500 (z toho export činí 80 a import 50), c=0,5, t=0,2, m=0,2, b=0,5, </a:t>
            </a:r>
            <a:r>
              <a:rPr lang="cs-CZ" sz="1600" b="1" dirty="0">
                <a:solidFill>
                  <a:srgbClr val="2F2B2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v=5</a:t>
            </a: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L=0,4Y-10i a (M/P)=400.</a:t>
            </a:r>
          </a:p>
          <a:p>
            <a:pPr marL="228600" lvl="0" indent="-228600"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Stanovte rovnici čistého exportu.</a:t>
            </a:r>
          </a:p>
          <a:p>
            <a:pPr marL="228600" lvl="0" indent="-228600"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Stanovte rovnice křivek IS a LM.</a:t>
            </a:r>
          </a:p>
          <a:p>
            <a:pPr marL="228600" lvl="0" indent="-228600"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Určete rovnovážnou úroveň produkce, pokud víte, že </a:t>
            </a:r>
            <a:r>
              <a:rPr lang="cs-CZ" sz="1600" dirty="0" err="1">
                <a:solidFill>
                  <a:srgbClr val="2F2B20"/>
                </a:solidFill>
                <a:latin typeface="Arial" panose="020B0604020202020204" pitchFamily="34" charset="0"/>
              </a:rPr>
              <a:t>i</a:t>
            </a:r>
            <a:r>
              <a:rPr lang="cs-CZ" sz="1600" baseline="-25000" dirty="0" err="1">
                <a:solidFill>
                  <a:srgbClr val="2F2B20"/>
                </a:solidFill>
                <a:latin typeface="Arial" panose="020B0604020202020204" pitchFamily="34" charset="0"/>
              </a:rPr>
              <a:t>f</a:t>
            </a: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=5% a nakreslete.</a:t>
            </a:r>
          </a:p>
          <a:p>
            <a:pPr marL="228600" lvl="0" indent="-228600"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Určete velikost měnového kurzu „čistícího“ trh zboží a služeb a velikost NX.</a:t>
            </a:r>
          </a:p>
          <a:p>
            <a:pPr marL="228600" lvl="0" indent="-228600"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solidFill>
                  <a:srgbClr val="2F2B20"/>
                </a:solidFill>
                <a:latin typeface="Arial" panose="020B0604020202020204" pitchFamily="34" charset="0"/>
              </a:rPr>
              <a:t>Jak se změní rovnovážný důchod pokud centrální banka sníží peněžní zásobu o 200. Jaká bude nová úroveň měnového kurzu a velikost NX. Popište efekt této monetární restrikce a jeho důsledek také graficky.</a:t>
            </a:r>
          </a:p>
        </p:txBody>
      </p:sp>
    </p:spTree>
    <p:extLst>
      <p:ext uri="{BB962C8B-B14F-4D97-AF65-F5344CB8AC3E}">
        <p14:creationId xmlns:p14="http://schemas.microsoft.com/office/powerpoint/2010/main" val="349476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279</TotalTime>
  <Words>285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Model IS-LM-BP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56</cp:revision>
  <cp:lastPrinted>2020-01-22T10:59:26Z</cp:lastPrinted>
  <dcterms:created xsi:type="dcterms:W3CDTF">2019-08-09T18:58:20Z</dcterms:created>
  <dcterms:modified xsi:type="dcterms:W3CDTF">2020-04-28T16:08:45Z</dcterms:modified>
</cp:coreProperties>
</file>