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4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1187199"/>
            <a:ext cx="819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ÚČTŮ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účetního období došlo na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nákladovém účtu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těmto pohybům: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přírůstek 	40 000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přírůstek 	60 000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úbytek	 	15 000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přírůstek 	27 000 Kč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jednotlivé pohyby, spočítejte a zaznamenejte obraty stran účtu a konečný stav.</a:t>
            </a:r>
          </a:p>
        </p:txBody>
      </p:sp>
    </p:spTree>
    <p:extLst>
      <p:ext uri="{BB962C8B-B14F-4D97-AF65-F5344CB8AC3E}">
        <p14:creationId xmlns:p14="http://schemas.microsoft.com/office/powerpoint/2010/main" val="420771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Nákladový účet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4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6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účtu Ceniny je počáteční stav 5 000 Kč. Účetní jednotka spotřebovala poštovní známky v hodnotě 100 Kč na úhradu poštovného.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účtu Cenin, zaúčtujte účetní operaci, spočítejte a zaznamenejte obraty stran a konečný stav účtů v Hlavní knize. Účetní operaci zaznamenejte rovněž v Deníku.</a:t>
            </a:r>
          </a:p>
        </p:txBody>
      </p:sp>
    </p:spTree>
    <p:extLst>
      <p:ext uri="{BB962C8B-B14F-4D97-AF65-F5344CB8AC3E}">
        <p14:creationId xmlns:p14="http://schemas.microsoft.com/office/powerpoint/2010/main" val="2571118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3809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na výsledkových účtech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EAA927-682E-4D20-86E1-27325C0718E9}"/>
              </a:ext>
            </a:extLst>
          </p:cNvPr>
          <p:cNvSpPr/>
          <p:nvPr/>
        </p:nvSpPr>
        <p:spPr>
          <a:xfrm>
            <a:off x="443697" y="727169"/>
            <a:ext cx="2810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Hlavní knize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AFCCA2-1B61-4D4C-9FB2-DB40C1EEAD30}"/>
              </a:ext>
            </a:extLst>
          </p:cNvPr>
          <p:cNvSpPr/>
          <p:nvPr/>
        </p:nvSpPr>
        <p:spPr>
          <a:xfrm>
            <a:off x="443697" y="4052091"/>
            <a:ext cx="2164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Deníku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B260093-DCC3-4AF1-B103-73A84CFE7026}"/>
              </a:ext>
            </a:extLst>
          </p:cNvPr>
          <p:cNvGraphicFramePr>
            <a:graphicFrameLocks noGrp="1"/>
          </p:cNvGraphicFramePr>
          <p:nvPr/>
        </p:nvGraphicFramePr>
        <p:xfrm>
          <a:off x="609015" y="4669550"/>
          <a:ext cx="8200870" cy="12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0298">
                  <a:extLst>
                    <a:ext uri="{9D8B030D-6E8A-4147-A177-3AD203B41FA5}">
                      <a16:colId xmlns:a16="http://schemas.microsoft.com/office/drawing/2014/main" val="526600786"/>
                    </a:ext>
                  </a:extLst>
                </a:gridCol>
                <a:gridCol w="3189410">
                  <a:extLst>
                    <a:ext uri="{9D8B030D-6E8A-4147-A177-3AD203B41FA5}">
                      <a16:colId xmlns:a16="http://schemas.microsoft.com/office/drawing/2014/main" val="1559586143"/>
                    </a:ext>
                  </a:extLst>
                </a:gridCol>
                <a:gridCol w="1463134">
                  <a:extLst>
                    <a:ext uri="{9D8B030D-6E8A-4147-A177-3AD203B41FA5}">
                      <a16:colId xmlns:a16="http://schemas.microsoft.com/office/drawing/2014/main" val="1544558063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3159183549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104842348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Doklad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79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532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53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účetního období došlo na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výnosovém účtu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těmto pohybům: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přírůstek 	90 000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úbytek 	12 000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přírůstek	65 000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přírůstek 	74 000 Kč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jednotlivé pohyby, spočítejte a zaznamenejte obraty stran účtu a konečný stav.</a:t>
            </a:r>
          </a:p>
        </p:txBody>
      </p:sp>
    </p:spTree>
    <p:extLst>
      <p:ext uri="{BB962C8B-B14F-4D97-AF65-F5344CB8AC3E}">
        <p14:creationId xmlns:p14="http://schemas.microsoft.com/office/powerpoint/2010/main" val="336395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773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Výnosový účet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5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účtu Pokladna je počáteční stav 30 000 Kč. Účetní jednotka obdržela tržbu v hotovosti ve výši 6 000 Kč za prodané zboží.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účtu Pokladny, zaúčtujte účetní operaci, spočítejte a zaznamenejte obraty stran a konečný stav účtů v Hlavní knize. Účetní operaci zaznamenejte rovněž v Deníku.</a:t>
            </a:r>
          </a:p>
        </p:txBody>
      </p:sp>
    </p:spTree>
    <p:extLst>
      <p:ext uri="{BB962C8B-B14F-4D97-AF65-F5344CB8AC3E}">
        <p14:creationId xmlns:p14="http://schemas.microsoft.com/office/powerpoint/2010/main" val="167503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3809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na výsledkových účtech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EAA927-682E-4D20-86E1-27325C0718E9}"/>
              </a:ext>
            </a:extLst>
          </p:cNvPr>
          <p:cNvSpPr/>
          <p:nvPr/>
        </p:nvSpPr>
        <p:spPr>
          <a:xfrm>
            <a:off x="443697" y="727169"/>
            <a:ext cx="2810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Hlavní knize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AFCCA2-1B61-4D4C-9FB2-DB40C1EEAD30}"/>
              </a:ext>
            </a:extLst>
          </p:cNvPr>
          <p:cNvSpPr/>
          <p:nvPr/>
        </p:nvSpPr>
        <p:spPr>
          <a:xfrm>
            <a:off x="443697" y="4052091"/>
            <a:ext cx="2164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Deníku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B260093-DCC3-4AF1-B103-73A84CFE7026}"/>
              </a:ext>
            </a:extLst>
          </p:cNvPr>
          <p:cNvGraphicFramePr>
            <a:graphicFrameLocks noGrp="1"/>
          </p:cNvGraphicFramePr>
          <p:nvPr/>
        </p:nvGraphicFramePr>
        <p:xfrm>
          <a:off x="609015" y="4669550"/>
          <a:ext cx="8200870" cy="12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0298">
                  <a:extLst>
                    <a:ext uri="{9D8B030D-6E8A-4147-A177-3AD203B41FA5}">
                      <a16:colId xmlns:a16="http://schemas.microsoft.com/office/drawing/2014/main" val="526600786"/>
                    </a:ext>
                  </a:extLst>
                </a:gridCol>
                <a:gridCol w="3189410">
                  <a:extLst>
                    <a:ext uri="{9D8B030D-6E8A-4147-A177-3AD203B41FA5}">
                      <a16:colId xmlns:a16="http://schemas.microsoft.com/office/drawing/2014/main" val="1559586143"/>
                    </a:ext>
                  </a:extLst>
                </a:gridCol>
                <a:gridCol w="1463134">
                  <a:extLst>
                    <a:ext uri="{9D8B030D-6E8A-4147-A177-3AD203B41FA5}">
                      <a16:colId xmlns:a16="http://schemas.microsoft.com/office/drawing/2014/main" val="1544558063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3159183549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104842348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Doklad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79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532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9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aktivním účtu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počáteční stav 250 000 Kč. Během účetního období na něm došlo k těmto pohybům: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přírůstek 	  20 000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přírůstek 	100 000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úbytek 	  85 000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přírůstek 	  48 000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úbytek	 	136 000 Kč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a jednotlivé pohyby, spočítejte a zaznamenejte obraty stran účtu a konečný stav.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529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účet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9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účtu Pokladna je počáteční stav 80 000 Kč a na účtu Ceniny je počáteční stav 5 000 Kč. Účetní jednotka nakoupila poštovní známky v hotovosti ve výši 200 Kč. 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na obou účtech, zaúčtujte účetní operaci, spočítejte a zaznamenejte obraty stran a konečný stav účtů v Hlavní knize. Účetní operaci zaznamenejte rovněž v Deníku.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3733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na rozvahových účtech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EAA927-682E-4D20-86E1-27325C0718E9}"/>
              </a:ext>
            </a:extLst>
          </p:cNvPr>
          <p:cNvSpPr/>
          <p:nvPr/>
        </p:nvSpPr>
        <p:spPr>
          <a:xfrm>
            <a:off x="443697" y="727169"/>
            <a:ext cx="2810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Hlavní knize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AFCCA2-1B61-4D4C-9FB2-DB40C1EEAD30}"/>
              </a:ext>
            </a:extLst>
          </p:cNvPr>
          <p:cNvSpPr/>
          <p:nvPr/>
        </p:nvSpPr>
        <p:spPr>
          <a:xfrm>
            <a:off x="443697" y="4052091"/>
            <a:ext cx="2164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Deníku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B260093-DCC3-4AF1-B103-73A84CFE7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0565"/>
              </p:ext>
            </p:extLst>
          </p:nvPr>
        </p:nvGraphicFramePr>
        <p:xfrm>
          <a:off x="609015" y="4669550"/>
          <a:ext cx="8200870" cy="12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0298">
                  <a:extLst>
                    <a:ext uri="{9D8B030D-6E8A-4147-A177-3AD203B41FA5}">
                      <a16:colId xmlns:a16="http://schemas.microsoft.com/office/drawing/2014/main" val="526600786"/>
                    </a:ext>
                  </a:extLst>
                </a:gridCol>
                <a:gridCol w="3189410">
                  <a:extLst>
                    <a:ext uri="{9D8B030D-6E8A-4147-A177-3AD203B41FA5}">
                      <a16:colId xmlns:a16="http://schemas.microsoft.com/office/drawing/2014/main" val="1559586143"/>
                    </a:ext>
                  </a:extLst>
                </a:gridCol>
                <a:gridCol w="1463134">
                  <a:extLst>
                    <a:ext uri="{9D8B030D-6E8A-4147-A177-3AD203B41FA5}">
                      <a16:colId xmlns:a16="http://schemas.microsoft.com/office/drawing/2014/main" val="1544558063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3159183549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104842348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Doklad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79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532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69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pasivním účtu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počáteční stav 320 000 Kč. Během účetního období na něm došlo k těmto pohybům: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přírůstek 	  60 000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úbytek 	130 000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úbytek	 	  33 000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přírůstek 	  26 000 Kč</a:t>
            </a: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úbytek	 	  88 000 Kč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a jednotlivé pohyby, spočítejte a zaznamenejte obraty stran účtu a konečný stav.</a:t>
            </a:r>
          </a:p>
        </p:txBody>
      </p:sp>
    </p:spTree>
    <p:extLst>
      <p:ext uri="{BB962C8B-B14F-4D97-AF65-F5344CB8AC3E}">
        <p14:creationId xmlns:p14="http://schemas.microsoft.com/office/powerpoint/2010/main" val="238491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50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Pasivní účet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1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účtu Dodavatelé je počáteční stav 270 000 Kč a na účtu Bankovní účty je počáteční stav 340 000 Kč. Účetní jednotka provedla bezhotovostní úhradu přijaté faktury od dodavatele ve výši 150 000 Kč.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Zaznamenejte počáteční stav na obou účtech, zaúčtujte účetní operaci, spočítejte a zaznamenejte obraty stran a konečný stav účtů v Hlavní knize. Účetní operaci zaznamenejte rovněž v Deníku.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3733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na rozvahových účtech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EAA927-682E-4D20-86E1-27325C0718E9}"/>
              </a:ext>
            </a:extLst>
          </p:cNvPr>
          <p:cNvSpPr/>
          <p:nvPr/>
        </p:nvSpPr>
        <p:spPr>
          <a:xfrm>
            <a:off x="443697" y="727169"/>
            <a:ext cx="2810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Hlavní knize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AFCCA2-1B61-4D4C-9FB2-DB40C1EEAD30}"/>
              </a:ext>
            </a:extLst>
          </p:cNvPr>
          <p:cNvSpPr/>
          <p:nvPr/>
        </p:nvSpPr>
        <p:spPr>
          <a:xfrm>
            <a:off x="443697" y="4052091"/>
            <a:ext cx="2164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 Deníku</a:t>
            </a: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B260093-DCC3-4AF1-B103-73A84CFE7026}"/>
              </a:ext>
            </a:extLst>
          </p:cNvPr>
          <p:cNvGraphicFramePr>
            <a:graphicFrameLocks noGrp="1"/>
          </p:cNvGraphicFramePr>
          <p:nvPr/>
        </p:nvGraphicFramePr>
        <p:xfrm>
          <a:off x="609015" y="4669550"/>
          <a:ext cx="8200870" cy="122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0298">
                  <a:extLst>
                    <a:ext uri="{9D8B030D-6E8A-4147-A177-3AD203B41FA5}">
                      <a16:colId xmlns:a16="http://schemas.microsoft.com/office/drawing/2014/main" val="526600786"/>
                    </a:ext>
                  </a:extLst>
                </a:gridCol>
                <a:gridCol w="3189410">
                  <a:extLst>
                    <a:ext uri="{9D8B030D-6E8A-4147-A177-3AD203B41FA5}">
                      <a16:colId xmlns:a16="http://schemas.microsoft.com/office/drawing/2014/main" val="1559586143"/>
                    </a:ext>
                  </a:extLst>
                </a:gridCol>
                <a:gridCol w="1463134">
                  <a:extLst>
                    <a:ext uri="{9D8B030D-6E8A-4147-A177-3AD203B41FA5}">
                      <a16:colId xmlns:a16="http://schemas.microsoft.com/office/drawing/2014/main" val="1544558063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3159183549"/>
                    </a:ext>
                  </a:extLst>
                </a:gridCol>
                <a:gridCol w="1219014">
                  <a:extLst>
                    <a:ext uri="{9D8B030D-6E8A-4147-A177-3AD203B41FA5}">
                      <a16:colId xmlns:a16="http://schemas.microsoft.com/office/drawing/2014/main" val="104842348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Doklad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799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532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09984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1631</TotalTime>
  <Words>414</Words>
  <Application>Microsoft Office PowerPoint</Application>
  <PresentationFormat>Předvádění na obrazovce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4   Ing. Ivana Koštuříková, Ph.D.</vt:lpstr>
      <vt:lpstr>Příklad 1</vt:lpstr>
      <vt:lpstr>Prezentace aplikace PowerPoint</vt:lpstr>
      <vt:lpstr>Příklad 2</vt:lpstr>
      <vt:lpstr>Prezentace aplikace PowerPoint</vt:lpstr>
      <vt:lpstr>Příklad 3</vt:lpstr>
      <vt:lpstr>Prezentace aplikace PowerPoint</vt:lpstr>
      <vt:lpstr>Příklad 4</vt:lpstr>
      <vt:lpstr>Prezentace aplikace PowerPoint</vt:lpstr>
      <vt:lpstr>Příklad 5</vt:lpstr>
      <vt:lpstr>Prezentace aplikace PowerPoint</vt:lpstr>
      <vt:lpstr>Příklad 6</vt:lpstr>
      <vt:lpstr>Prezentace aplikace PowerPoint</vt:lpstr>
      <vt:lpstr>Příklad 7</vt:lpstr>
      <vt:lpstr>Prezentace aplikace PowerPoint</vt:lpstr>
      <vt:lpstr>Příklad 8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46</cp:revision>
  <dcterms:created xsi:type="dcterms:W3CDTF">2018-07-08T17:57:02Z</dcterms:created>
  <dcterms:modified xsi:type="dcterms:W3CDTF">2019-02-14T21:01:59Z</dcterms:modified>
</cp:coreProperties>
</file>