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7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8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637020"/>
            <a:ext cx="81938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ODPISY DLOUHODOBÉHO MAJETKU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majetek ve vstupní ceně 780 000 Kč, který byl zařazen do 2. odpisové skupiny. Ve 4. roce používání došlo k modernizaci majetku v hodnotě 170 000 Kč.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(rovnoměrné i zrychlené)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zůstatkovou cenu majetku po celou dobu používání.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0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86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rovnoměrné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10038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(rovnoměrný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ZC/ZZC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538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86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rovnoměrné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00533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(rovnoměrný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ZC/ZZC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84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zrychlené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88277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(zrychlený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ZC/ZZC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0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zrychlené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01337"/>
              </p:ext>
            </p:extLst>
          </p:nvPr>
        </p:nvGraphicFramePr>
        <p:xfrm>
          <a:off x="609015" y="931128"/>
          <a:ext cx="7925969" cy="55306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(zrychlený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ZC/ZZC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330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457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majetek ve vstupní ceně 420 000 Kč, který byl zařazen do 1. odpisové skupiny. Účetní jednotka je prvním vlastníkem majetku a využívá zvýšení odpisu v 1. roce ve výši 10 %.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(rovnoměrné i zrychlené)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zůstatkovou cenu majetku po celou dobu používání.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02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86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rovnoměrné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/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(rovnoměrný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09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zrychlené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/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(zrychlený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31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majetek ve vstupní ceně      88 000 Kč, začala jej užívat 22. 3. daného roku a stanovila jeho použitelnost na 2 roky. Majetek začíná odpisovat v měsíci, který následuje po měsíci, v němž byl majetek uveden do užívání.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odpisy rovnoměrné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zůstatkovou cenu majetku po celou dobu používání.</a:t>
            </a: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783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odpisy rovnoměrné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17069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6413919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777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přístroj za 320 000 Kč, začala jej užívat 2. 10. daného roku a předpokládanou maximální výkonnost stanovila na 200 000 ks. V prvním měsíci užívání majetku bylo vyrobeno 4 800 ks, ve druhém měsíci 5 200 ks a ve třetím měsíci 3 900 ks.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Vypočítejte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 výkonový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zůstatkovou cenu majetku v prvním roce používání Účetní odpis zaúčtujte formou zápisu do účetního deníku.</a:t>
            </a:r>
          </a:p>
        </p:txBody>
      </p:sp>
    </p:spTree>
    <p:extLst>
      <p:ext uri="{BB962C8B-B14F-4D97-AF65-F5344CB8AC3E}">
        <p14:creationId xmlns:p14="http://schemas.microsoft.com/office/powerpoint/2010/main" val="404575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odpisy výkonové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64062"/>
              </p:ext>
            </p:extLst>
          </p:nvPr>
        </p:nvGraphicFramePr>
        <p:xfrm>
          <a:off x="541471" y="1187605"/>
          <a:ext cx="8061058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6314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483409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215064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(měsíční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6413919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777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3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odpisy výkonové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76280"/>
              </p:ext>
            </p:extLst>
          </p:nvPr>
        </p:nvGraphicFramePr>
        <p:xfrm>
          <a:off x="609015" y="1137425"/>
          <a:ext cx="7925969" cy="23871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(roční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FF35751-406E-4F6C-BB04-66A0404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59482"/>
              </p:ext>
            </p:extLst>
          </p:nvPr>
        </p:nvGraphicFramePr>
        <p:xfrm>
          <a:off x="378182" y="4337260"/>
          <a:ext cx="8413372" cy="13081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1498">
                  <a:extLst>
                    <a:ext uri="{9D8B030D-6E8A-4147-A177-3AD203B41FA5}">
                      <a16:colId xmlns:a16="http://schemas.microsoft.com/office/drawing/2014/main" val="29223562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8846440"/>
                    </a:ext>
                  </a:extLst>
                </a:gridCol>
                <a:gridCol w="3243859">
                  <a:extLst>
                    <a:ext uri="{9D8B030D-6E8A-4147-A177-3AD203B41FA5}">
                      <a16:colId xmlns:a16="http://schemas.microsoft.com/office/drawing/2014/main" val="121780770"/>
                    </a:ext>
                  </a:extLst>
                </a:gridCol>
                <a:gridCol w="1572322">
                  <a:extLst>
                    <a:ext uri="{9D8B030D-6E8A-4147-A177-3AD203B41FA5}">
                      <a16:colId xmlns:a16="http://schemas.microsoft.com/office/drawing/2014/main" val="1079606818"/>
                    </a:ext>
                  </a:extLst>
                </a:gridCol>
                <a:gridCol w="1024054">
                  <a:extLst>
                    <a:ext uri="{9D8B030D-6E8A-4147-A177-3AD203B41FA5}">
                      <a16:colId xmlns:a16="http://schemas.microsoft.com/office/drawing/2014/main" val="337213119"/>
                    </a:ext>
                  </a:extLst>
                </a:gridCol>
                <a:gridCol w="1024054">
                  <a:extLst>
                    <a:ext uri="{9D8B030D-6E8A-4147-A177-3AD203B41FA5}">
                      <a16:colId xmlns:a16="http://schemas.microsoft.com/office/drawing/2014/main" val="1890081184"/>
                    </a:ext>
                  </a:extLst>
                </a:gridCol>
              </a:tblGrid>
              <a:tr h="65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739238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 přístroje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178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07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majetek ve vstupní ceně 58 000 Kč, který byl zařazen do 1. odpisové skupiny.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(rovnoměrné i zrychlené)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zůstatkovou cenu majetku po celou dobu používání.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9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886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rovnoměrné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74830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(rovnoměrný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1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odpisy zrychlené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DD6A3C-C3FE-4B4A-B6AD-CF337EDE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98494"/>
              </p:ext>
            </p:extLst>
          </p:nvPr>
        </p:nvGraphicFramePr>
        <p:xfrm>
          <a:off x="609015" y="1137425"/>
          <a:ext cx="7925969" cy="44827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5397">
                  <a:extLst>
                    <a:ext uri="{9D8B030D-6E8A-4147-A177-3AD203B41FA5}">
                      <a16:colId xmlns:a16="http://schemas.microsoft.com/office/drawing/2014/main" val="1236732039"/>
                    </a:ext>
                  </a:extLst>
                </a:gridCol>
                <a:gridCol w="3752056">
                  <a:extLst>
                    <a:ext uri="{9D8B030D-6E8A-4147-A177-3AD203B41FA5}">
                      <a16:colId xmlns:a16="http://schemas.microsoft.com/office/drawing/2014/main" val="2172595387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3195728379"/>
                    </a:ext>
                  </a:extLst>
                </a:gridCol>
                <a:gridCol w="1669258">
                  <a:extLst>
                    <a:ext uri="{9D8B030D-6E8A-4147-A177-3AD203B41FA5}">
                      <a16:colId xmlns:a16="http://schemas.microsoft.com/office/drawing/2014/main" val="4035134561"/>
                    </a:ext>
                  </a:extLst>
                </a:gridCol>
              </a:tblGrid>
              <a:tr h="133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Výpočet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(zrychlený odpis)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Odpis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419594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550806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460110"/>
                  </a:ext>
                </a:extLst>
              </a:tr>
              <a:tr h="1047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69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48717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258</TotalTime>
  <Words>511</Words>
  <Application>Microsoft Office PowerPoint</Application>
  <PresentationFormat>Předvádění na obrazovce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8   Ing. Ivana Koštuříková, Ph.D.</vt:lpstr>
      <vt:lpstr>Příklad 1</vt:lpstr>
      <vt:lpstr>Prezentace aplikace PowerPoint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  <vt:lpstr>Příklad 4</vt:lpstr>
      <vt:lpstr>Prezentace aplikace PowerPoint</vt:lpstr>
      <vt:lpstr>Prezentace aplikace PowerPoint</vt:lpstr>
      <vt:lpstr>Prezentace aplikace PowerPoint</vt:lpstr>
      <vt:lpstr>Prezentace aplikace PowerPoint</vt:lpstr>
      <vt:lpstr>Příklad 5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58</cp:revision>
  <dcterms:created xsi:type="dcterms:W3CDTF">2018-07-08T17:57:02Z</dcterms:created>
  <dcterms:modified xsi:type="dcterms:W3CDTF">2019-02-25T14:11:57Z</dcterms:modified>
</cp:coreProperties>
</file>